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0EB5C-7696-47EE-9741-7B5E033EB4B8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AD051-3760-4BCA-A73E-7B5A96A0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2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95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23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09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游戏类型：</a:t>
            </a:r>
            <a:r>
              <a:rPr lang="zh-CN" b="1">
                <a:sym typeface="+mn-ea"/>
              </a:rPr>
              <a:t>触发器</a:t>
            </a:r>
            <a:r>
              <a:rPr lang="zh-CN" altLang="en-US">
                <a:sym typeface="+mn-ea"/>
              </a:rPr>
              <a:t> 适用于个人游戏  </a:t>
            </a:r>
          </a:p>
          <a:p>
            <a:r>
              <a:rPr lang="zh-CN" altLang="en-US" b="1">
                <a:sym typeface="+mn-ea"/>
              </a:rPr>
              <a:t>操作方式：</a:t>
            </a:r>
            <a:r>
              <a:rPr lang="zh-CN" altLang="en-US">
                <a:sym typeface="+mn-ea"/>
              </a:rPr>
              <a:t>学生选择粽子点击   读对即可加分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如学生人数过多 复制整页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即可</a:t>
            </a:r>
          </a:p>
          <a:p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更多精彩课件请关注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个人微信号：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Asan  1137440911</a:t>
            </a:r>
          </a:p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公众号：九七十四   每周日晚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7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点更新免费课件资源</a:t>
            </a:r>
          </a:p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抖音号：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ASAN__(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分享更改讲解视频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/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制作过程）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870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游戏类型：</a:t>
            </a:r>
            <a:r>
              <a:rPr lang="zh-CN" b="1">
                <a:sym typeface="+mn-ea"/>
              </a:rPr>
              <a:t>触发器</a:t>
            </a:r>
            <a:r>
              <a:rPr lang="zh-CN" altLang="en-US">
                <a:sym typeface="+mn-ea"/>
              </a:rPr>
              <a:t> 适用于个人游戏  </a:t>
            </a:r>
          </a:p>
          <a:p>
            <a:r>
              <a:rPr lang="zh-CN" altLang="en-US" b="1">
                <a:sym typeface="+mn-ea"/>
              </a:rPr>
              <a:t>操作方式：</a:t>
            </a:r>
            <a:r>
              <a:rPr lang="zh-CN" altLang="en-US">
                <a:sym typeface="+mn-ea"/>
              </a:rPr>
              <a:t>学生选择粽子点击   读对即可加分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如学生人数过多 复制整页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即可</a:t>
            </a:r>
          </a:p>
          <a:p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更多精彩课件请关注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个人微信号：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Asan  1137440911</a:t>
            </a:r>
          </a:p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公众号：九七十四   每周日晚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7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点更新免费课件资源</a:t>
            </a:r>
          </a:p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抖音号：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ASAN__(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分享更改讲解视频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/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制作过程）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79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4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31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2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72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7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79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7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8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7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7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8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1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203BA-40FA-4760-B0E1-9D2584BF23AA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D904-2873-42AF-854B-A3C5897F0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5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audio" Target="../media/audio3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audio" Target="../media/audio3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8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22.GIF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0.png"/><Relationship Id="rId5" Type="http://schemas.openxmlformats.org/officeDocument/2006/relationships/tags" Target="../tags/tag17.xml"/><Relationship Id="rId10" Type="http://schemas.openxmlformats.org/officeDocument/2006/relationships/audio" Target="../media/audio5.wav"/><Relationship Id="rId4" Type="http://schemas.openxmlformats.org/officeDocument/2006/relationships/tags" Target="../tags/tag16.xml"/><Relationship Id="rId9" Type="http://schemas.openxmlformats.org/officeDocument/2006/relationships/audio" Target="../media/audio4.wav"/><Relationship Id="rId1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22.GIF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0.png"/><Relationship Id="rId5" Type="http://schemas.openxmlformats.org/officeDocument/2006/relationships/tags" Target="../tags/tag23.xml"/><Relationship Id="rId10" Type="http://schemas.openxmlformats.org/officeDocument/2006/relationships/audio" Target="../media/audio5.wav"/><Relationship Id="rId4" Type="http://schemas.openxmlformats.org/officeDocument/2006/relationships/tags" Target="../tags/tag22.xml"/><Relationship Id="rId9" Type="http://schemas.openxmlformats.org/officeDocument/2006/relationships/audio" Target="../media/audio4.wav"/><Relationship Id="rId1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8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7.png"/><Relationship Id="rId2" Type="http://schemas.microsoft.com/office/2007/relationships/media" Target="../media/media1.mp3"/><Relationship Id="rId1" Type="http://schemas.openxmlformats.org/officeDocument/2006/relationships/tags" Target="../tags/tag27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27.png"/><Relationship Id="rId2" Type="http://schemas.microsoft.com/office/2007/relationships/media" Target="../media/media2.mp3"/><Relationship Id="rId1" Type="http://schemas.openxmlformats.org/officeDocument/2006/relationships/tags" Target="../tags/tag29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p3"/><Relationship Id="rId7" Type="http://schemas.openxmlformats.org/officeDocument/2006/relationships/image" Target="../media/image27.png"/><Relationship Id="rId2" Type="http://schemas.microsoft.com/office/2007/relationships/media" Target="../media/media3.mp3"/><Relationship Id="rId1" Type="http://schemas.openxmlformats.org/officeDocument/2006/relationships/tags" Target="../tags/tag31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p3"/><Relationship Id="rId7" Type="http://schemas.openxmlformats.org/officeDocument/2006/relationships/image" Target="../media/image27.png"/><Relationship Id="rId2" Type="http://schemas.microsoft.com/office/2007/relationships/media" Target="../media/media4.mp3"/><Relationship Id="rId1" Type="http://schemas.openxmlformats.org/officeDocument/2006/relationships/tags" Target="../tags/tag33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6" Type="http://schemas.openxmlformats.org/officeDocument/2006/relationships/image" Target="../media/image29.png"/><Relationship Id="rId5" Type="http://schemas.openxmlformats.org/officeDocument/2006/relationships/image" Target="../media/image35.jpe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给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接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问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非常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开始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帮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525635" cy="725272"/>
            <a:chOff x="745067" y="2855231"/>
            <a:chExt cx="9526877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7105306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是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……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句：强调施事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55950" y="2871470"/>
            <a:ext cx="25952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时间副词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已经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10502924" cy="716519"/>
            <a:chOff x="745067" y="4169623"/>
            <a:chExt cx="10504293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8082699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）学生能够了解句子的语法重音，掌握谓语重读和补语重读的特点和规律，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并正确朗读。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36239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）独立书写独体字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两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长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18880" y="4859909"/>
            <a:ext cx="39096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 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两种笔画的正确写法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3967362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强调动作的发出者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是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……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3966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表述完成的动作或行为（已经）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44435" y="2352675"/>
            <a:ext cx="32810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表示时间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“……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的时候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42376" y="5342907"/>
            <a:ext cx="4195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4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）了解绞丝旁、竖心旁所表达的意思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48091" y="5953142"/>
            <a:ext cx="44240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）表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述事情发生的时间（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……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的时候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835" y="4925060"/>
            <a:ext cx="61531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6068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5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diàn huà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电话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shū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看书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688565" y="1811419"/>
            <a:ext cx="2052428" cy="942447"/>
            <a:chOff x="11900" y="1589"/>
            <a:chExt cx="3897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900" y="1724"/>
              <a:ext cx="3897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gōng zuò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工作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650486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4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5"/>
          <p:cNvSpPr/>
          <p:nvPr/>
        </p:nvSpPr>
        <p:spPr>
          <a:xfrm>
            <a:off x="-3589511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shū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看书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3892" y="1811419"/>
            <a:ext cx="1985541" cy="942447"/>
            <a:chOff x="12081" y="1589"/>
            <a:chExt cx="3770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81" y="1724"/>
              <a:ext cx="3770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gōng zuò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工作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306721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!!11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987186" y="1811419"/>
            <a:ext cx="1585800" cy="942447"/>
            <a:chOff x="12467" y="1589"/>
            <a:chExt cx="301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89" y="1724"/>
              <a:ext cx="298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gōng zuò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工作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532716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开始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wèn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问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ask</a:t>
              </a:r>
            </a:p>
          </p:txBody>
        </p:sp>
      </p:grpSp>
      <p:grpSp>
        <p:nvGrpSpPr>
          <p:cNvPr id="64" name="晚上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wǎn shang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晚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上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at night</a:t>
              </a:r>
            </a:p>
          </p:txBody>
        </p:sp>
      </p:grpSp>
      <p:grpSp>
        <p:nvGrpSpPr>
          <p:cNvPr id="58" name="接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jiē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接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accept</a:t>
              </a:r>
              <a:r>
                <a:rPr lang="zh-CN" alt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，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receive</a:t>
              </a:r>
            </a:p>
          </p:txBody>
        </p:sp>
      </p:grpSp>
      <p:grpSp>
        <p:nvGrpSpPr>
          <p:cNvPr id="34" name="给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gěi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给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give</a:t>
              </a:r>
            </a:p>
          </p:txBody>
        </p:sp>
      </p:grpSp>
      <p:grpSp>
        <p:nvGrpSpPr>
          <p:cNvPr id="16" name="快乐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kuài lè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快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乐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happy</a:t>
              </a:r>
            </a:p>
          </p:txBody>
        </p:sp>
      </p:grpSp>
      <p:grpSp>
        <p:nvGrpSpPr>
          <p:cNvPr id="29" name="快乐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kuài lè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快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乐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happy</a:t>
              </a:r>
            </a:p>
          </p:txBody>
        </p:sp>
      </p:grpSp>
      <p:grpSp>
        <p:nvGrpSpPr>
          <p:cNvPr id="2" name="生日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118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shēng rì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生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日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birthday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非常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fēi cháng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非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常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very</a:t>
              </a:r>
            </a:p>
          </p:txBody>
        </p:sp>
      </p:grpSp>
      <p:grpSp>
        <p:nvGrpSpPr>
          <p:cNvPr id="6" name="介绍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jiè shào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介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绍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to introduce</a:t>
              </a:r>
            </a:p>
          </p:txBody>
        </p:sp>
      </p:grpSp>
      <p:grpSp>
        <p:nvGrpSpPr>
          <p:cNvPr id="21" name="帮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bāng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帮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help</a:t>
              </a:r>
            </a:p>
          </p:txBody>
        </p:sp>
      </p:grpSp>
      <p:grpSp>
        <p:nvGrpSpPr>
          <p:cNvPr id="37" name="两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liǎng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两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two</a:t>
              </a:r>
            </a:p>
          </p:txBody>
        </p:sp>
      </p:grpSp>
      <p:grpSp>
        <p:nvGrpSpPr>
          <p:cNvPr id="61" name="长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cháng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长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long</a:t>
              </a:r>
            </a:p>
          </p:txBody>
        </p:sp>
      </p:grpSp>
      <p:grpSp>
        <p:nvGrpSpPr>
          <p:cNvPr id="67" name="已经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yǐ  jīng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已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already</a:t>
              </a:r>
            </a:p>
          </p:txBody>
        </p:sp>
      </p:grpSp>
      <p:grpSp>
        <p:nvGrpSpPr>
          <p:cNvPr id="27" name="开始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kāi shǐ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始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begin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5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生日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shēng rì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晚上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wǎn shang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给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gěi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快乐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kuài lè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接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jiē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问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wèn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6806886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非常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fēi cháng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帮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bāng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已经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yǐ jīng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开始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kāi shǐ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长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cháng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liǎng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介绍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jiè shào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6849287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给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给钱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给一本书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给你一本书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给你这本书。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请给我十块钱。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接朋友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接电话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在房间接电话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我要去接朋友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他在接电话呢。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260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问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请问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问一下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问一下老师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请问，医院怎么走？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我想问一下老师。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非常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非常好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非常多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非常热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非常漂亮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你的汉语非常好。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我觉得这件衣服非常漂亮。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90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开始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开始上课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开始学习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开始踢足球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每天八点就开始上课了。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我十一岁的时候开始踢足球。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帮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帮我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帮同学们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帮我买东西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他常常帮我。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这个工作是他帮我介绍的。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068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445389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445325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481965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+…+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426075" y="1558290"/>
            <a:ext cx="6609715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426075" y="1560830"/>
            <a:ext cx="660971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426075" y="1560830"/>
            <a:ext cx="852170" cy="889000"/>
            <a:chOff x="584" y="3246"/>
            <a:chExt cx="1342" cy="1400"/>
          </a:xfrm>
        </p:grpSpPr>
        <p:sp>
          <p:nvSpPr>
            <p:cNvPr id="27" name="椭圆 2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9" name="文本框 7"/>
          <p:cNvSpPr txBox="1"/>
          <p:nvPr/>
        </p:nvSpPr>
        <p:spPr>
          <a:xfrm>
            <a:off x="6008370" y="1701800"/>
            <a:ext cx="57067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+…+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是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的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51447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Structure“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1164927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5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8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0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Object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是（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V.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+mn-ea"/>
                        </a:rPr>
                        <a:t>）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谁（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Who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动作（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V.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的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这本书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是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买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的。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电话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是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谁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打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的？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电话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不是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接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的。</a:t>
                      </a: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16895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8438 -0.00324074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9896 -0.00194444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4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31355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609575"/>
            <a:ext cx="9416415" cy="1616710"/>
            <a:chOff x="-241879" y="521722"/>
            <a:chExt cx="941641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861377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 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hàn zì shì nǐ xiě de ma？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这个汉字是你写的吗？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2700021" y="1033780"/>
            <a:ext cx="66967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用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“(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不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)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是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……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的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”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回答问题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Answer the question with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he modal Adverb “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(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)</a:t>
            </a:r>
            <a:r>
              <a:rPr 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的”.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39" y="3258035"/>
            <a:ext cx="9415780" cy="1616710"/>
            <a:chOff x="-241879" y="521722"/>
            <a:chExt cx="941578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861314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 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bǐ shì nǐ mǎi de ma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这个笔是你买的吗？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39" y="4957295"/>
            <a:ext cx="9416415" cy="1616710"/>
            <a:chOff x="-241879" y="521722"/>
            <a:chExt cx="9416415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861377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J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īn tiān de zǎo fàn shì nǐ zuò de ma  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今天的早饭是你做的吗？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28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949960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949960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889889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数量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(Num-M) /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动词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(V.)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的时候</a:t>
            </a:r>
            <a:endParaRPr kumimoji="0" lang="zh-CN" altLang="en-US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十一岁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的时候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开始踢足球。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我早上八点的时候还在睡觉。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</a:t>
                      </a: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睡觉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的时候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，我妈妈在做饭。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的时候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5123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的时候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Indicating Time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9607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07656 -0.0007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609575"/>
            <a:ext cx="10528935" cy="1616710"/>
            <a:chOff x="-241879" y="521722"/>
            <a:chExt cx="1052893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972629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J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īn tiān zǎo sh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a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ng bā diǎn de shí 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 nǐ zài zuò sh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én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me？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今天早上八点的时候你在做什么？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2777491" y="1033780"/>
            <a:ext cx="654177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用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“……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的时候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”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回答问题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Answer the question with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he modal Adverb “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的时候”.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39" y="3258035"/>
            <a:ext cx="10528300" cy="1616710"/>
            <a:chOff x="-241879" y="521722"/>
            <a:chExt cx="1052830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97256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uó tiān zhōng wǔ shí èr diǎn de shí 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 nǐ zài zuò sh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én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me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昨天中午十二点的时候你在做什么？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39" y="4957295"/>
            <a:ext cx="10528935" cy="1616710"/>
            <a:chOff x="-241879" y="521722"/>
            <a:chExt cx="10528935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972629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uó tiān xià wǔ wǔ diǎn de shí 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 ，nǐ zuò sh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én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me ne？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昨天下午五点的时候，你做什么呢？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927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1595" y="200660"/>
            <a:ext cx="12623800" cy="3319145"/>
            <a:chOff x="97" y="316"/>
            <a:chExt cx="19880" cy="5227"/>
          </a:xfrm>
        </p:grpSpPr>
        <p:sp>
          <p:nvSpPr>
            <p:cNvPr id="23" name="任意多边形 22"/>
            <p:cNvSpPr/>
            <p:nvPr/>
          </p:nvSpPr>
          <p:spPr>
            <a:xfrm>
              <a:off x="6178" y="316"/>
              <a:ext cx="2949" cy="1530"/>
            </a:xfrm>
            <a:custGeom>
              <a:avLst/>
              <a:gdLst>
                <a:gd name="connisteX0" fmla="*/ 512445 w 1763435"/>
                <a:gd name="connsiteY0" fmla="*/ 259206 h 972523"/>
                <a:gd name="connisteX1" fmla="*/ 579120 w 1763435"/>
                <a:gd name="connsiteY1" fmla="*/ 169671 h 972523"/>
                <a:gd name="connisteX2" fmla="*/ 623570 w 1763435"/>
                <a:gd name="connsiteY2" fmla="*/ 102996 h 972523"/>
                <a:gd name="connisteX3" fmla="*/ 690880 w 1763435"/>
                <a:gd name="connsiteY3" fmla="*/ 47116 h 972523"/>
                <a:gd name="connisteX4" fmla="*/ 757555 w 1763435"/>
                <a:gd name="connsiteY4" fmla="*/ 14096 h 972523"/>
                <a:gd name="connisteX5" fmla="*/ 824230 w 1763435"/>
                <a:gd name="connsiteY5" fmla="*/ 2666 h 972523"/>
                <a:gd name="connisteX6" fmla="*/ 890905 w 1763435"/>
                <a:gd name="connsiteY6" fmla="*/ 2666 h 972523"/>
                <a:gd name="connisteX7" fmla="*/ 958215 w 1763435"/>
                <a:gd name="connsiteY7" fmla="*/ 24891 h 972523"/>
                <a:gd name="connisteX8" fmla="*/ 1024890 w 1763435"/>
                <a:gd name="connsiteY8" fmla="*/ 69341 h 972523"/>
                <a:gd name="connisteX9" fmla="*/ 1069340 w 1763435"/>
                <a:gd name="connsiteY9" fmla="*/ 136651 h 972523"/>
                <a:gd name="connisteX10" fmla="*/ 1125220 w 1763435"/>
                <a:gd name="connsiteY10" fmla="*/ 203326 h 972523"/>
                <a:gd name="connisteX11" fmla="*/ 1191895 w 1763435"/>
                <a:gd name="connsiteY11" fmla="*/ 225551 h 972523"/>
                <a:gd name="connisteX12" fmla="*/ 1258570 w 1763435"/>
                <a:gd name="connsiteY12" fmla="*/ 236981 h 972523"/>
                <a:gd name="connisteX13" fmla="*/ 1325880 w 1763435"/>
                <a:gd name="connsiteY13" fmla="*/ 247776 h 972523"/>
                <a:gd name="connisteX14" fmla="*/ 1392555 w 1763435"/>
                <a:gd name="connsiteY14" fmla="*/ 270001 h 972523"/>
                <a:gd name="connisteX15" fmla="*/ 1425575 w 1763435"/>
                <a:gd name="connsiteY15" fmla="*/ 336676 h 972523"/>
                <a:gd name="connisteX16" fmla="*/ 1437005 w 1763435"/>
                <a:gd name="connsiteY16" fmla="*/ 403986 h 972523"/>
                <a:gd name="connisteX17" fmla="*/ 1503680 w 1763435"/>
                <a:gd name="connsiteY17" fmla="*/ 459231 h 972523"/>
                <a:gd name="connisteX18" fmla="*/ 1570990 w 1763435"/>
                <a:gd name="connsiteY18" fmla="*/ 482091 h 972523"/>
                <a:gd name="connisteX19" fmla="*/ 1637665 w 1763435"/>
                <a:gd name="connsiteY19" fmla="*/ 504316 h 972523"/>
                <a:gd name="connisteX20" fmla="*/ 1704340 w 1763435"/>
                <a:gd name="connsiteY20" fmla="*/ 537336 h 972523"/>
                <a:gd name="connisteX21" fmla="*/ 1760220 w 1763435"/>
                <a:gd name="connsiteY21" fmla="*/ 604646 h 972523"/>
                <a:gd name="connisteX22" fmla="*/ 1748790 w 1763435"/>
                <a:gd name="connsiteY22" fmla="*/ 671321 h 972523"/>
                <a:gd name="connisteX23" fmla="*/ 1715770 w 1763435"/>
                <a:gd name="connsiteY23" fmla="*/ 737996 h 972523"/>
                <a:gd name="connisteX24" fmla="*/ 1648460 w 1763435"/>
                <a:gd name="connsiteY24" fmla="*/ 782446 h 972523"/>
                <a:gd name="connisteX25" fmla="*/ 1581785 w 1763435"/>
                <a:gd name="connsiteY25" fmla="*/ 816101 h 972523"/>
                <a:gd name="connisteX26" fmla="*/ 1515110 w 1763435"/>
                <a:gd name="connsiteY26" fmla="*/ 849121 h 972523"/>
                <a:gd name="connisteX27" fmla="*/ 1448435 w 1763435"/>
                <a:gd name="connsiteY27" fmla="*/ 871981 h 972523"/>
                <a:gd name="connisteX28" fmla="*/ 1381125 w 1763435"/>
                <a:gd name="connsiteY28" fmla="*/ 882776 h 972523"/>
                <a:gd name="connisteX29" fmla="*/ 1314450 w 1763435"/>
                <a:gd name="connsiteY29" fmla="*/ 894206 h 972523"/>
                <a:gd name="connisteX30" fmla="*/ 1247775 w 1763435"/>
                <a:gd name="connsiteY30" fmla="*/ 894206 h 972523"/>
                <a:gd name="connisteX31" fmla="*/ 1180465 w 1763435"/>
                <a:gd name="connsiteY31" fmla="*/ 905001 h 972523"/>
                <a:gd name="connisteX32" fmla="*/ 1113790 w 1763435"/>
                <a:gd name="connsiteY32" fmla="*/ 916431 h 972523"/>
                <a:gd name="connisteX33" fmla="*/ 1047115 w 1763435"/>
                <a:gd name="connsiteY33" fmla="*/ 938656 h 972523"/>
                <a:gd name="connisteX34" fmla="*/ 980440 w 1763435"/>
                <a:gd name="connsiteY34" fmla="*/ 938656 h 972523"/>
                <a:gd name="connisteX35" fmla="*/ 913130 w 1763435"/>
                <a:gd name="connsiteY35" fmla="*/ 949451 h 972523"/>
                <a:gd name="connisteX36" fmla="*/ 846455 w 1763435"/>
                <a:gd name="connsiteY36" fmla="*/ 960881 h 972523"/>
                <a:gd name="connisteX37" fmla="*/ 779780 w 1763435"/>
                <a:gd name="connsiteY37" fmla="*/ 971676 h 972523"/>
                <a:gd name="connisteX38" fmla="*/ 713105 w 1763435"/>
                <a:gd name="connsiteY38" fmla="*/ 971676 h 972523"/>
                <a:gd name="connisteX39" fmla="*/ 645795 w 1763435"/>
                <a:gd name="connsiteY39" fmla="*/ 971676 h 972523"/>
                <a:gd name="connisteX40" fmla="*/ 579120 w 1763435"/>
                <a:gd name="connsiteY40" fmla="*/ 971676 h 972523"/>
                <a:gd name="connisteX41" fmla="*/ 512445 w 1763435"/>
                <a:gd name="connsiteY41" fmla="*/ 960881 h 972523"/>
                <a:gd name="connisteX42" fmla="*/ 445770 w 1763435"/>
                <a:gd name="connsiteY42" fmla="*/ 960881 h 972523"/>
                <a:gd name="connisteX43" fmla="*/ 378460 w 1763435"/>
                <a:gd name="connsiteY43" fmla="*/ 960881 h 972523"/>
                <a:gd name="connisteX44" fmla="*/ 311785 w 1763435"/>
                <a:gd name="connsiteY44" fmla="*/ 949451 h 972523"/>
                <a:gd name="connisteX45" fmla="*/ 245110 w 1763435"/>
                <a:gd name="connsiteY45" fmla="*/ 938656 h 972523"/>
                <a:gd name="connisteX46" fmla="*/ 178435 w 1763435"/>
                <a:gd name="connsiteY46" fmla="*/ 905001 h 972523"/>
                <a:gd name="connisteX47" fmla="*/ 111125 w 1763435"/>
                <a:gd name="connsiteY47" fmla="*/ 871981 h 972523"/>
                <a:gd name="connisteX48" fmla="*/ 44450 w 1763435"/>
                <a:gd name="connsiteY48" fmla="*/ 816101 h 972523"/>
                <a:gd name="connisteX49" fmla="*/ 10795 w 1763435"/>
                <a:gd name="connsiteY49" fmla="*/ 749426 h 972523"/>
                <a:gd name="connisteX50" fmla="*/ 0 w 1763435"/>
                <a:gd name="connsiteY50" fmla="*/ 682116 h 972523"/>
                <a:gd name="connisteX51" fmla="*/ 10795 w 1763435"/>
                <a:gd name="connsiteY51" fmla="*/ 615441 h 972523"/>
                <a:gd name="connisteX52" fmla="*/ 22225 w 1763435"/>
                <a:gd name="connsiteY52" fmla="*/ 548766 h 972523"/>
                <a:gd name="connisteX53" fmla="*/ 55880 w 1763435"/>
                <a:gd name="connsiteY53" fmla="*/ 482091 h 972523"/>
                <a:gd name="connisteX54" fmla="*/ 122555 w 1763435"/>
                <a:gd name="connsiteY54" fmla="*/ 414781 h 972523"/>
                <a:gd name="connisteX55" fmla="*/ 189230 w 1763435"/>
                <a:gd name="connsiteY55" fmla="*/ 381761 h 972523"/>
                <a:gd name="connisteX56" fmla="*/ 255905 w 1763435"/>
                <a:gd name="connsiteY56" fmla="*/ 370331 h 972523"/>
                <a:gd name="connisteX57" fmla="*/ 255905 w 1763435"/>
                <a:gd name="connsiteY57" fmla="*/ 303656 h 972523"/>
                <a:gd name="connisteX58" fmla="*/ 267335 w 1763435"/>
                <a:gd name="connsiteY58" fmla="*/ 236981 h 972523"/>
                <a:gd name="connisteX59" fmla="*/ 334010 w 1763435"/>
                <a:gd name="connsiteY59" fmla="*/ 203326 h 972523"/>
                <a:gd name="connisteX60" fmla="*/ 400685 w 1763435"/>
                <a:gd name="connsiteY60" fmla="*/ 203326 h 972523"/>
                <a:gd name="connisteX61" fmla="*/ 467995 w 1763435"/>
                <a:gd name="connsiteY61" fmla="*/ 203326 h 972523"/>
                <a:gd name="connisteX62" fmla="*/ 534670 w 1763435"/>
                <a:gd name="connsiteY62" fmla="*/ 225551 h 97252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</a:cxnLst>
              <a:rect l="l" t="t" r="r" b="b"/>
              <a:pathLst>
                <a:path w="1763436" h="972523">
                  <a:moveTo>
                    <a:pt x="512445" y="259206"/>
                  </a:moveTo>
                  <a:cubicBezTo>
                    <a:pt x="525145" y="242696"/>
                    <a:pt x="556895" y="200786"/>
                    <a:pt x="579120" y="169671"/>
                  </a:cubicBezTo>
                  <a:cubicBezTo>
                    <a:pt x="601345" y="138556"/>
                    <a:pt x="601345" y="127761"/>
                    <a:pt x="623570" y="102996"/>
                  </a:cubicBezTo>
                  <a:cubicBezTo>
                    <a:pt x="645795" y="78231"/>
                    <a:pt x="664210" y="64896"/>
                    <a:pt x="690880" y="47116"/>
                  </a:cubicBezTo>
                  <a:cubicBezTo>
                    <a:pt x="717550" y="29336"/>
                    <a:pt x="730885" y="22986"/>
                    <a:pt x="757555" y="14096"/>
                  </a:cubicBezTo>
                  <a:cubicBezTo>
                    <a:pt x="784225" y="5206"/>
                    <a:pt x="797560" y="5206"/>
                    <a:pt x="824230" y="2666"/>
                  </a:cubicBezTo>
                  <a:cubicBezTo>
                    <a:pt x="850900" y="126"/>
                    <a:pt x="864235" y="-1779"/>
                    <a:pt x="890905" y="2666"/>
                  </a:cubicBezTo>
                  <a:cubicBezTo>
                    <a:pt x="917575" y="7111"/>
                    <a:pt x="931545" y="11556"/>
                    <a:pt x="958215" y="24891"/>
                  </a:cubicBezTo>
                  <a:cubicBezTo>
                    <a:pt x="984885" y="38226"/>
                    <a:pt x="1002665" y="47116"/>
                    <a:pt x="1024890" y="69341"/>
                  </a:cubicBezTo>
                  <a:cubicBezTo>
                    <a:pt x="1047115" y="91566"/>
                    <a:pt x="1049020" y="109981"/>
                    <a:pt x="1069340" y="136651"/>
                  </a:cubicBezTo>
                  <a:cubicBezTo>
                    <a:pt x="1089660" y="163321"/>
                    <a:pt x="1100455" y="185546"/>
                    <a:pt x="1125220" y="203326"/>
                  </a:cubicBezTo>
                  <a:cubicBezTo>
                    <a:pt x="1149985" y="221106"/>
                    <a:pt x="1165225" y="218566"/>
                    <a:pt x="1191895" y="225551"/>
                  </a:cubicBezTo>
                  <a:cubicBezTo>
                    <a:pt x="1218565" y="232536"/>
                    <a:pt x="1231900" y="232536"/>
                    <a:pt x="1258570" y="236981"/>
                  </a:cubicBezTo>
                  <a:cubicBezTo>
                    <a:pt x="1285240" y="241426"/>
                    <a:pt x="1299210" y="241426"/>
                    <a:pt x="1325880" y="247776"/>
                  </a:cubicBezTo>
                  <a:cubicBezTo>
                    <a:pt x="1352550" y="254126"/>
                    <a:pt x="1372870" y="252221"/>
                    <a:pt x="1392555" y="270001"/>
                  </a:cubicBezTo>
                  <a:cubicBezTo>
                    <a:pt x="1412240" y="287781"/>
                    <a:pt x="1416685" y="310006"/>
                    <a:pt x="1425575" y="336676"/>
                  </a:cubicBezTo>
                  <a:cubicBezTo>
                    <a:pt x="1434465" y="363346"/>
                    <a:pt x="1421130" y="379221"/>
                    <a:pt x="1437005" y="403986"/>
                  </a:cubicBezTo>
                  <a:cubicBezTo>
                    <a:pt x="1452880" y="428751"/>
                    <a:pt x="1477010" y="443356"/>
                    <a:pt x="1503680" y="459231"/>
                  </a:cubicBezTo>
                  <a:cubicBezTo>
                    <a:pt x="1530350" y="475106"/>
                    <a:pt x="1544320" y="473201"/>
                    <a:pt x="1570990" y="482091"/>
                  </a:cubicBezTo>
                  <a:cubicBezTo>
                    <a:pt x="1597660" y="490981"/>
                    <a:pt x="1610995" y="493521"/>
                    <a:pt x="1637665" y="504316"/>
                  </a:cubicBezTo>
                  <a:cubicBezTo>
                    <a:pt x="1664335" y="515111"/>
                    <a:pt x="1679575" y="517016"/>
                    <a:pt x="1704340" y="537336"/>
                  </a:cubicBezTo>
                  <a:cubicBezTo>
                    <a:pt x="1729105" y="557656"/>
                    <a:pt x="1751330" y="577976"/>
                    <a:pt x="1760220" y="604646"/>
                  </a:cubicBezTo>
                  <a:cubicBezTo>
                    <a:pt x="1769110" y="631316"/>
                    <a:pt x="1757680" y="644651"/>
                    <a:pt x="1748790" y="671321"/>
                  </a:cubicBezTo>
                  <a:cubicBezTo>
                    <a:pt x="1739900" y="697991"/>
                    <a:pt x="1736090" y="715771"/>
                    <a:pt x="1715770" y="737996"/>
                  </a:cubicBezTo>
                  <a:cubicBezTo>
                    <a:pt x="1695450" y="760221"/>
                    <a:pt x="1675130" y="766571"/>
                    <a:pt x="1648460" y="782446"/>
                  </a:cubicBezTo>
                  <a:cubicBezTo>
                    <a:pt x="1621790" y="798321"/>
                    <a:pt x="1608455" y="802766"/>
                    <a:pt x="1581785" y="816101"/>
                  </a:cubicBezTo>
                  <a:cubicBezTo>
                    <a:pt x="1555115" y="829436"/>
                    <a:pt x="1541780" y="837691"/>
                    <a:pt x="1515110" y="849121"/>
                  </a:cubicBezTo>
                  <a:cubicBezTo>
                    <a:pt x="1488440" y="860551"/>
                    <a:pt x="1475105" y="864996"/>
                    <a:pt x="1448435" y="871981"/>
                  </a:cubicBezTo>
                  <a:cubicBezTo>
                    <a:pt x="1421765" y="878966"/>
                    <a:pt x="1407795" y="878331"/>
                    <a:pt x="1381125" y="882776"/>
                  </a:cubicBezTo>
                  <a:cubicBezTo>
                    <a:pt x="1354455" y="887221"/>
                    <a:pt x="1341120" y="891666"/>
                    <a:pt x="1314450" y="894206"/>
                  </a:cubicBezTo>
                  <a:cubicBezTo>
                    <a:pt x="1287780" y="896746"/>
                    <a:pt x="1274445" y="892301"/>
                    <a:pt x="1247775" y="894206"/>
                  </a:cubicBezTo>
                  <a:cubicBezTo>
                    <a:pt x="1221105" y="896111"/>
                    <a:pt x="1207135" y="900556"/>
                    <a:pt x="1180465" y="905001"/>
                  </a:cubicBezTo>
                  <a:cubicBezTo>
                    <a:pt x="1153795" y="909446"/>
                    <a:pt x="1140460" y="909446"/>
                    <a:pt x="1113790" y="916431"/>
                  </a:cubicBezTo>
                  <a:cubicBezTo>
                    <a:pt x="1087120" y="923416"/>
                    <a:pt x="1073785" y="934211"/>
                    <a:pt x="1047115" y="938656"/>
                  </a:cubicBezTo>
                  <a:cubicBezTo>
                    <a:pt x="1020445" y="943101"/>
                    <a:pt x="1007110" y="936751"/>
                    <a:pt x="980440" y="938656"/>
                  </a:cubicBezTo>
                  <a:cubicBezTo>
                    <a:pt x="953770" y="940561"/>
                    <a:pt x="939800" y="945006"/>
                    <a:pt x="913130" y="949451"/>
                  </a:cubicBezTo>
                  <a:cubicBezTo>
                    <a:pt x="886460" y="953896"/>
                    <a:pt x="873125" y="956436"/>
                    <a:pt x="846455" y="960881"/>
                  </a:cubicBezTo>
                  <a:cubicBezTo>
                    <a:pt x="819785" y="965326"/>
                    <a:pt x="806450" y="969771"/>
                    <a:pt x="779780" y="971676"/>
                  </a:cubicBezTo>
                  <a:cubicBezTo>
                    <a:pt x="753110" y="973581"/>
                    <a:pt x="739775" y="971676"/>
                    <a:pt x="713105" y="971676"/>
                  </a:cubicBezTo>
                  <a:cubicBezTo>
                    <a:pt x="686435" y="971676"/>
                    <a:pt x="672465" y="971676"/>
                    <a:pt x="645795" y="971676"/>
                  </a:cubicBezTo>
                  <a:cubicBezTo>
                    <a:pt x="619125" y="971676"/>
                    <a:pt x="605790" y="973581"/>
                    <a:pt x="579120" y="971676"/>
                  </a:cubicBezTo>
                  <a:cubicBezTo>
                    <a:pt x="552450" y="969771"/>
                    <a:pt x="539115" y="962786"/>
                    <a:pt x="512445" y="960881"/>
                  </a:cubicBezTo>
                  <a:cubicBezTo>
                    <a:pt x="485775" y="958976"/>
                    <a:pt x="472440" y="960881"/>
                    <a:pt x="445770" y="960881"/>
                  </a:cubicBezTo>
                  <a:cubicBezTo>
                    <a:pt x="419100" y="960881"/>
                    <a:pt x="405130" y="963421"/>
                    <a:pt x="378460" y="960881"/>
                  </a:cubicBezTo>
                  <a:cubicBezTo>
                    <a:pt x="351790" y="958341"/>
                    <a:pt x="338455" y="953896"/>
                    <a:pt x="311785" y="949451"/>
                  </a:cubicBezTo>
                  <a:cubicBezTo>
                    <a:pt x="285115" y="945006"/>
                    <a:pt x="271780" y="947546"/>
                    <a:pt x="245110" y="938656"/>
                  </a:cubicBezTo>
                  <a:cubicBezTo>
                    <a:pt x="218440" y="929766"/>
                    <a:pt x="205105" y="918336"/>
                    <a:pt x="178435" y="905001"/>
                  </a:cubicBezTo>
                  <a:cubicBezTo>
                    <a:pt x="151765" y="891666"/>
                    <a:pt x="137795" y="889761"/>
                    <a:pt x="111125" y="871981"/>
                  </a:cubicBezTo>
                  <a:cubicBezTo>
                    <a:pt x="84455" y="854201"/>
                    <a:pt x="64770" y="840866"/>
                    <a:pt x="44450" y="816101"/>
                  </a:cubicBezTo>
                  <a:cubicBezTo>
                    <a:pt x="24130" y="791336"/>
                    <a:pt x="19685" y="776096"/>
                    <a:pt x="10795" y="749426"/>
                  </a:cubicBezTo>
                  <a:cubicBezTo>
                    <a:pt x="1905" y="722756"/>
                    <a:pt x="0" y="708786"/>
                    <a:pt x="0" y="682116"/>
                  </a:cubicBezTo>
                  <a:cubicBezTo>
                    <a:pt x="0" y="655446"/>
                    <a:pt x="6350" y="642111"/>
                    <a:pt x="10795" y="615441"/>
                  </a:cubicBezTo>
                  <a:cubicBezTo>
                    <a:pt x="15240" y="588771"/>
                    <a:pt x="13335" y="575436"/>
                    <a:pt x="22225" y="548766"/>
                  </a:cubicBezTo>
                  <a:cubicBezTo>
                    <a:pt x="31115" y="522096"/>
                    <a:pt x="35560" y="508761"/>
                    <a:pt x="55880" y="482091"/>
                  </a:cubicBezTo>
                  <a:cubicBezTo>
                    <a:pt x="76200" y="455421"/>
                    <a:pt x="95885" y="435101"/>
                    <a:pt x="122555" y="414781"/>
                  </a:cubicBezTo>
                  <a:cubicBezTo>
                    <a:pt x="149225" y="394461"/>
                    <a:pt x="162560" y="390651"/>
                    <a:pt x="189230" y="381761"/>
                  </a:cubicBezTo>
                  <a:cubicBezTo>
                    <a:pt x="215900" y="372871"/>
                    <a:pt x="242570" y="386206"/>
                    <a:pt x="255905" y="370331"/>
                  </a:cubicBezTo>
                  <a:cubicBezTo>
                    <a:pt x="269240" y="354456"/>
                    <a:pt x="253365" y="330326"/>
                    <a:pt x="255905" y="303656"/>
                  </a:cubicBezTo>
                  <a:cubicBezTo>
                    <a:pt x="258445" y="276986"/>
                    <a:pt x="251460" y="257301"/>
                    <a:pt x="267335" y="236981"/>
                  </a:cubicBezTo>
                  <a:cubicBezTo>
                    <a:pt x="283210" y="216661"/>
                    <a:pt x="307340" y="210311"/>
                    <a:pt x="334010" y="203326"/>
                  </a:cubicBezTo>
                  <a:cubicBezTo>
                    <a:pt x="360680" y="196341"/>
                    <a:pt x="374015" y="203326"/>
                    <a:pt x="400685" y="203326"/>
                  </a:cubicBezTo>
                  <a:cubicBezTo>
                    <a:pt x="427355" y="203326"/>
                    <a:pt x="441325" y="198881"/>
                    <a:pt x="467995" y="203326"/>
                  </a:cubicBezTo>
                  <a:cubicBezTo>
                    <a:pt x="494665" y="207771"/>
                    <a:pt x="522605" y="221106"/>
                    <a:pt x="534670" y="225551"/>
                  </a:cubicBezTo>
                </a:path>
              </a:pathLst>
            </a:cu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540000">
              <a:off x="97" y="3319"/>
              <a:ext cx="2591" cy="1442"/>
            </a:xfrm>
            <a:custGeom>
              <a:avLst/>
              <a:gdLst>
                <a:gd name="connisteX0" fmla="*/ 1014888 w 4092028"/>
                <a:gd name="connsiteY0" fmla="*/ 592737 h 2275698"/>
                <a:gd name="connisteX1" fmla="*/ 1059973 w 4092028"/>
                <a:gd name="connsiteY1" fmla="*/ 459387 h 2275698"/>
                <a:gd name="connisteX2" fmla="*/ 1082198 w 4092028"/>
                <a:gd name="connsiteY2" fmla="*/ 392712 h 2275698"/>
                <a:gd name="connisteX3" fmla="*/ 1115218 w 4092028"/>
                <a:gd name="connsiteY3" fmla="*/ 325402 h 2275698"/>
                <a:gd name="connisteX4" fmla="*/ 1181893 w 4092028"/>
                <a:gd name="connsiteY4" fmla="*/ 270157 h 2275698"/>
                <a:gd name="connisteX5" fmla="*/ 1249203 w 4092028"/>
                <a:gd name="connsiteY5" fmla="*/ 202847 h 2275698"/>
                <a:gd name="connisteX6" fmla="*/ 1315878 w 4092028"/>
                <a:gd name="connsiteY6" fmla="*/ 136172 h 2275698"/>
                <a:gd name="connisteX7" fmla="*/ 1393983 w 4092028"/>
                <a:gd name="connsiteY7" fmla="*/ 80292 h 2275698"/>
                <a:gd name="connisteX8" fmla="*/ 1460658 w 4092028"/>
                <a:gd name="connsiteY8" fmla="*/ 35842 h 2275698"/>
                <a:gd name="connisteX9" fmla="*/ 1538763 w 4092028"/>
                <a:gd name="connsiteY9" fmla="*/ 2822 h 2275698"/>
                <a:gd name="connisteX10" fmla="*/ 1605438 w 4092028"/>
                <a:gd name="connsiteY10" fmla="*/ 2822 h 2275698"/>
                <a:gd name="connisteX11" fmla="*/ 1672113 w 4092028"/>
                <a:gd name="connsiteY11" fmla="*/ 2822 h 2275698"/>
                <a:gd name="connisteX12" fmla="*/ 1750218 w 4092028"/>
                <a:gd name="connsiteY12" fmla="*/ 2822 h 2275698"/>
                <a:gd name="connisteX13" fmla="*/ 1816893 w 4092028"/>
                <a:gd name="connsiteY13" fmla="*/ 35842 h 2275698"/>
                <a:gd name="connisteX14" fmla="*/ 1884203 w 4092028"/>
                <a:gd name="connsiteY14" fmla="*/ 58067 h 2275698"/>
                <a:gd name="connisteX15" fmla="*/ 1950878 w 4092028"/>
                <a:gd name="connsiteY15" fmla="*/ 91722 h 2275698"/>
                <a:gd name="connisteX16" fmla="*/ 2017553 w 4092028"/>
                <a:gd name="connsiteY16" fmla="*/ 125377 h 2275698"/>
                <a:gd name="connisteX17" fmla="*/ 2084863 w 4092028"/>
                <a:gd name="connsiteY17" fmla="*/ 169827 h 2275698"/>
                <a:gd name="connisteX18" fmla="*/ 2151538 w 4092028"/>
                <a:gd name="connsiteY18" fmla="*/ 214277 h 2275698"/>
                <a:gd name="connisteX19" fmla="*/ 2218213 w 4092028"/>
                <a:gd name="connsiteY19" fmla="*/ 258727 h 2275698"/>
                <a:gd name="connisteX20" fmla="*/ 2284888 w 4092028"/>
                <a:gd name="connsiteY20" fmla="*/ 280952 h 2275698"/>
                <a:gd name="connisteX21" fmla="*/ 2352198 w 4092028"/>
                <a:gd name="connsiteY21" fmla="*/ 292382 h 2275698"/>
                <a:gd name="connisteX22" fmla="*/ 2429668 w 4092028"/>
                <a:gd name="connsiteY22" fmla="*/ 270157 h 2275698"/>
                <a:gd name="connisteX23" fmla="*/ 2496978 w 4092028"/>
                <a:gd name="connsiteY23" fmla="*/ 236502 h 2275698"/>
                <a:gd name="connisteX24" fmla="*/ 2563653 w 4092028"/>
                <a:gd name="connsiteY24" fmla="*/ 225072 h 2275698"/>
                <a:gd name="connisteX25" fmla="*/ 2630328 w 4092028"/>
                <a:gd name="connsiteY25" fmla="*/ 192052 h 2275698"/>
                <a:gd name="connisteX26" fmla="*/ 2697003 w 4092028"/>
                <a:gd name="connsiteY26" fmla="*/ 180622 h 2275698"/>
                <a:gd name="connisteX27" fmla="*/ 2764313 w 4092028"/>
                <a:gd name="connsiteY27" fmla="*/ 158397 h 2275698"/>
                <a:gd name="connisteX28" fmla="*/ 2830988 w 4092028"/>
                <a:gd name="connsiteY28" fmla="*/ 147602 h 2275698"/>
                <a:gd name="connisteX29" fmla="*/ 2909093 w 4092028"/>
                <a:gd name="connsiteY29" fmla="*/ 125377 h 2275698"/>
                <a:gd name="connisteX30" fmla="*/ 2987198 w 4092028"/>
                <a:gd name="connsiteY30" fmla="*/ 125377 h 2275698"/>
                <a:gd name="connisteX31" fmla="*/ 3064668 w 4092028"/>
                <a:gd name="connsiteY31" fmla="*/ 113947 h 2275698"/>
                <a:gd name="connisteX32" fmla="*/ 3131978 w 4092028"/>
                <a:gd name="connsiteY32" fmla="*/ 113947 h 2275698"/>
                <a:gd name="connisteX33" fmla="*/ 3209448 w 4092028"/>
                <a:gd name="connsiteY33" fmla="*/ 113947 h 2275698"/>
                <a:gd name="connisteX34" fmla="*/ 3276758 w 4092028"/>
                <a:gd name="connsiteY34" fmla="*/ 102517 h 2275698"/>
                <a:gd name="connisteX35" fmla="*/ 3343433 w 4092028"/>
                <a:gd name="connsiteY35" fmla="*/ 102517 h 2275698"/>
                <a:gd name="connisteX36" fmla="*/ 3410108 w 4092028"/>
                <a:gd name="connsiteY36" fmla="*/ 113947 h 2275698"/>
                <a:gd name="connisteX37" fmla="*/ 3477418 w 4092028"/>
                <a:gd name="connsiteY37" fmla="*/ 125377 h 2275698"/>
                <a:gd name="connisteX38" fmla="*/ 3544093 w 4092028"/>
                <a:gd name="connsiteY38" fmla="*/ 169827 h 2275698"/>
                <a:gd name="connisteX39" fmla="*/ 3599973 w 4092028"/>
                <a:gd name="connsiteY39" fmla="*/ 236502 h 2275698"/>
                <a:gd name="connisteX40" fmla="*/ 3622198 w 4092028"/>
                <a:gd name="connsiteY40" fmla="*/ 303177 h 2275698"/>
                <a:gd name="connisteX41" fmla="*/ 3632993 w 4092028"/>
                <a:gd name="connsiteY41" fmla="*/ 369852 h 2275698"/>
                <a:gd name="connisteX42" fmla="*/ 3622198 w 4092028"/>
                <a:gd name="connsiteY42" fmla="*/ 437162 h 2275698"/>
                <a:gd name="connisteX43" fmla="*/ 3622198 w 4092028"/>
                <a:gd name="connsiteY43" fmla="*/ 503837 h 2275698"/>
                <a:gd name="connisteX44" fmla="*/ 3677443 w 4092028"/>
                <a:gd name="connsiteY44" fmla="*/ 570512 h 2275698"/>
                <a:gd name="connisteX45" fmla="*/ 3744753 w 4092028"/>
                <a:gd name="connsiteY45" fmla="*/ 626392 h 2275698"/>
                <a:gd name="connisteX46" fmla="*/ 3811428 w 4092028"/>
                <a:gd name="connsiteY46" fmla="*/ 648617 h 2275698"/>
                <a:gd name="connisteX47" fmla="*/ 3889533 w 4092028"/>
                <a:gd name="connsiteY47" fmla="*/ 670842 h 2275698"/>
                <a:gd name="connisteX48" fmla="*/ 3956208 w 4092028"/>
                <a:gd name="connsiteY48" fmla="*/ 693067 h 2275698"/>
                <a:gd name="connisteX49" fmla="*/ 4022883 w 4092028"/>
                <a:gd name="connsiteY49" fmla="*/ 726722 h 2275698"/>
                <a:gd name="connisteX50" fmla="*/ 4078763 w 4092028"/>
                <a:gd name="connsiteY50" fmla="*/ 793397 h 2275698"/>
                <a:gd name="connisteX51" fmla="*/ 4089558 w 4092028"/>
                <a:gd name="connsiteY51" fmla="*/ 860072 h 2275698"/>
                <a:gd name="connisteX52" fmla="*/ 4089558 w 4092028"/>
                <a:gd name="connsiteY52" fmla="*/ 927382 h 2275698"/>
                <a:gd name="connisteX53" fmla="*/ 4067333 w 4092028"/>
                <a:gd name="connsiteY53" fmla="*/ 994057 h 2275698"/>
                <a:gd name="connisteX54" fmla="*/ 4056538 w 4092028"/>
                <a:gd name="connsiteY54" fmla="*/ 1060732 h 2275698"/>
                <a:gd name="connisteX55" fmla="*/ 4022883 w 4092028"/>
                <a:gd name="connsiteY55" fmla="*/ 1127407 h 2275698"/>
                <a:gd name="connisteX56" fmla="*/ 3978433 w 4092028"/>
                <a:gd name="connsiteY56" fmla="*/ 1194717 h 2275698"/>
                <a:gd name="connisteX57" fmla="*/ 3922553 w 4092028"/>
                <a:gd name="connsiteY57" fmla="*/ 1261392 h 2275698"/>
                <a:gd name="connisteX58" fmla="*/ 3855878 w 4092028"/>
                <a:gd name="connsiteY58" fmla="*/ 1305842 h 2275698"/>
                <a:gd name="connisteX59" fmla="*/ 3789203 w 4092028"/>
                <a:gd name="connsiteY59" fmla="*/ 1361722 h 2275698"/>
                <a:gd name="connisteX60" fmla="*/ 3721893 w 4092028"/>
                <a:gd name="connsiteY60" fmla="*/ 1417602 h 2275698"/>
                <a:gd name="connisteX61" fmla="*/ 3644423 w 4092028"/>
                <a:gd name="connsiteY61" fmla="*/ 1462052 h 2275698"/>
                <a:gd name="connisteX62" fmla="*/ 3577113 w 4092028"/>
                <a:gd name="connsiteY62" fmla="*/ 1484277 h 2275698"/>
                <a:gd name="connisteX63" fmla="*/ 3510438 w 4092028"/>
                <a:gd name="connsiteY63" fmla="*/ 1517932 h 2275698"/>
                <a:gd name="connisteX64" fmla="*/ 3443763 w 4092028"/>
                <a:gd name="connsiteY64" fmla="*/ 1550952 h 2275698"/>
                <a:gd name="connisteX65" fmla="*/ 3377088 w 4092028"/>
                <a:gd name="connsiteY65" fmla="*/ 1573177 h 2275698"/>
                <a:gd name="connisteX66" fmla="*/ 3309778 w 4092028"/>
                <a:gd name="connsiteY66" fmla="*/ 1595402 h 2275698"/>
                <a:gd name="connisteX67" fmla="*/ 3243103 w 4092028"/>
                <a:gd name="connsiteY67" fmla="*/ 1606832 h 2275698"/>
                <a:gd name="connisteX68" fmla="*/ 3176428 w 4092028"/>
                <a:gd name="connsiteY68" fmla="*/ 1617627 h 2275698"/>
                <a:gd name="connisteX69" fmla="*/ 3109753 w 4092028"/>
                <a:gd name="connsiteY69" fmla="*/ 1651282 h 2275698"/>
                <a:gd name="connisteX70" fmla="*/ 3042443 w 4092028"/>
                <a:gd name="connsiteY70" fmla="*/ 1684937 h 2275698"/>
                <a:gd name="connisteX71" fmla="*/ 2964973 w 4092028"/>
                <a:gd name="connsiteY71" fmla="*/ 1717957 h 2275698"/>
                <a:gd name="connisteX72" fmla="*/ 2897663 w 4092028"/>
                <a:gd name="connsiteY72" fmla="*/ 1751612 h 2275698"/>
                <a:gd name="connisteX73" fmla="*/ 2819558 w 4092028"/>
                <a:gd name="connsiteY73" fmla="*/ 1785267 h 2275698"/>
                <a:gd name="connisteX74" fmla="*/ 2752883 w 4092028"/>
                <a:gd name="connsiteY74" fmla="*/ 1818287 h 2275698"/>
                <a:gd name="connisteX75" fmla="*/ 2674778 w 4092028"/>
                <a:gd name="connsiteY75" fmla="*/ 1840512 h 2275698"/>
                <a:gd name="connisteX76" fmla="*/ 2597308 w 4092028"/>
                <a:gd name="connsiteY76" fmla="*/ 1862737 h 2275698"/>
                <a:gd name="connisteX77" fmla="*/ 2529998 w 4092028"/>
                <a:gd name="connsiteY77" fmla="*/ 1884962 h 2275698"/>
                <a:gd name="connisteX78" fmla="*/ 2463323 w 4092028"/>
                <a:gd name="connsiteY78" fmla="*/ 1907822 h 2275698"/>
                <a:gd name="connisteX79" fmla="*/ 2385218 w 4092028"/>
                <a:gd name="connsiteY79" fmla="*/ 1930047 h 2275698"/>
                <a:gd name="connisteX80" fmla="*/ 2307113 w 4092028"/>
                <a:gd name="connsiteY80" fmla="*/ 1940842 h 2275698"/>
                <a:gd name="connisteX81" fmla="*/ 2229643 w 4092028"/>
                <a:gd name="connsiteY81" fmla="*/ 1952272 h 2275698"/>
                <a:gd name="connisteX82" fmla="*/ 2151538 w 4092028"/>
                <a:gd name="connsiteY82" fmla="*/ 1963067 h 2275698"/>
                <a:gd name="connisteX83" fmla="*/ 2084863 w 4092028"/>
                <a:gd name="connsiteY83" fmla="*/ 1985292 h 2275698"/>
                <a:gd name="connisteX84" fmla="*/ 2006758 w 4092028"/>
                <a:gd name="connsiteY84" fmla="*/ 2018947 h 2275698"/>
                <a:gd name="connisteX85" fmla="*/ 1928653 w 4092028"/>
                <a:gd name="connsiteY85" fmla="*/ 2030377 h 2275698"/>
                <a:gd name="connisteX86" fmla="*/ 1861978 w 4092028"/>
                <a:gd name="connsiteY86" fmla="*/ 2052602 h 2275698"/>
                <a:gd name="connisteX87" fmla="*/ 1783873 w 4092028"/>
                <a:gd name="connsiteY87" fmla="*/ 2074827 h 2275698"/>
                <a:gd name="connisteX88" fmla="*/ 1717198 w 4092028"/>
                <a:gd name="connsiteY88" fmla="*/ 2085622 h 2275698"/>
                <a:gd name="connisteX89" fmla="*/ 1649888 w 4092028"/>
                <a:gd name="connsiteY89" fmla="*/ 2107847 h 2275698"/>
                <a:gd name="connisteX90" fmla="*/ 1572418 w 4092028"/>
                <a:gd name="connsiteY90" fmla="*/ 2130072 h 2275698"/>
                <a:gd name="connisteX91" fmla="*/ 1505108 w 4092028"/>
                <a:gd name="connsiteY91" fmla="*/ 2141502 h 2275698"/>
                <a:gd name="connisteX92" fmla="*/ 1427003 w 4092028"/>
                <a:gd name="connsiteY92" fmla="*/ 2163727 h 2275698"/>
                <a:gd name="connisteX93" fmla="*/ 1360328 w 4092028"/>
                <a:gd name="connsiteY93" fmla="*/ 2175157 h 2275698"/>
                <a:gd name="connisteX94" fmla="*/ 1282223 w 4092028"/>
                <a:gd name="connsiteY94" fmla="*/ 2175157 h 2275698"/>
                <a:gd name="connisteX95" fmla="*/ 1204753 w 4092028"/>
                <a:gd name="connsiteY95" fmla="*/ 2175157 h 2275698"/>
                <a:gd name="connisteX96" fmla="*/ 1137443 w 4092028"/>
                <a:gd name="connsiteY96" fmla="*/ 2185952 h 2275698"/>
                <a:gd name="connisteX97" fmla="*/ 1070768 w 4092028"/>
                <a:gd name="connsiteY97" fmla="*/ 2185952 h 2275698"/>
                <a:gd name="connisteX98" fmla="*/ 1004093 w 4092028"/>
                <a:gd name="connsiteY98" fmla="*/ 2208177 h 2275698"/>
                <a:gd name="connisteX99" fmla="*/ 937418 w 4092028"/>
                <a:gd name="connsiteY99" fmla="*/ 2219607 h 2275698"/>
                <a:gd name="connisteX100" fmla="*/ 859313 w 4092028"/>
                <a:gd name="connsiteY100" fmla="*/ 2230402 h 2275698"/>
                <a:gd name="connisteX101" fmla="*/ 769778 w 4092028"/>
                <a:gd name="connsiteY101" fmla="*/ 2252627 h 2275698"/>
                <a:gd name="connisteX102" fmla="*/ 692308 w 4092028"/>
                <a:gd name="connsiteY102" fmla="*/ 2252627 h 2275698"/>
                <a:gd name="connisteX103" fmla="*/ 614203 w 4092028"/>
                <a:gd name="connsiteY103" fmla="*/ 2264057 h 2275698"/>
                <a:gd name="connisteX104" fmla="*/ 536098 w 4092028"/>
                <a:gd name="connsiteY104" fmla="*/ 2264057 h 2275698"/>
                <a:gd name="connisteX105" fmla="*/ 447198 w 4092028"/>
                <a:gd name="connsiteY105" fmla="*/ 2274852 h 2275698"/>
                <a:gd name="connisteX106" fmla="*/ 369093 w 4092028"/>
                <a:gd name="connsiteY106" fmla="*/ 2274852 h 2275698"/>
                <a:gd name="connisteX107" fmla="*/ 302418 w 4092028"/>
                <a:gd name="connsiteY107" fmla="*/ 2274852 h 2275698"/>
                <a:gd name="connisteX108" fmla="*/ 235108 w 4092028"/>
                <a:gd name="connsiteY108" fmla="*/ 2264057 h 2275698"/>
                <a:gd name="connisteX109" fmla="*/ 157003 w 4092028"/>
                <a:gd name="connsiteY109" fmla="*/ 2264057 h 2275698"/>
                <a:gd name="connisteX110" fmla="*/ 90328 w 4092028"/>
                <a:gd name="connsiteY110" fmla="*/ 2241832 h 2275698"/>
                <a:gd name="connisteX111" fmla="*/ 34448 w 4092028"/>
                <a:gd name="connsiteY111" fmla="*/ 2175157 h 2275698"/>
                <a:gd name="connisteX112" fmla="*/ 12223 w 4092028"/>
                <a:gd name="connsiteY112" fmla="*/ 2107847 h 2275698"/>
                <a:gd name="connisteX113" fmla="*/ 1428 w 4092028"/>
                <a:gd name="connsiteY113" fmla="*/ 2030377 h 2275698"/>
                <a:gd name="connisteX114" fmla="*/ 1428 w 4092028"/>
                <a:gd name="connsiteY114" fmla="*/ 1963067 h 2275698"/>
                <a:gd name="connisteX115" fmla="*/ 12223 w 4092028"/>
                <a:gd name="connsiteY115" fmla="*/ 1884962 h 2275698"/>
                <a:gd name="connisteX116" fmla="*/ 34448 w 4092028"/>
                <a:gd name="connsiteY116" fmla="*/ 1818287 h 2275698"/>
                <a:gd name="connisteX117" fmla="*/ 57308 w 4092028"/>
                <a:gd name="connsiteY117" fmla="*/ 1751612 h 2275698"/>
                <a:gd name="connisteX118" fmla="*/ 90328 w 4092028"/>
                <a:gd name="connsiteY118" fmla="*/ 1684937 h 2275698"/>
                <a:gd name="connisteX119" fmla="*/ 134778 w 4092028"/>
                <a:gd name="connsiteY119" fmla="*/ 1617627 h 2275698"/>
                <a:gd name="connisteX120" fmla="*/ 202088 w 4092028"/>
                <a:gd name="connsiteY120" fmla="*/ 1550952 h 2275698"/>
                <a:gd name="connisteX121" fmla="*/ 257333 w 4092028"/>
                <a:gd name="connsiteY121" fmla="*/ 1472847 h 2275698"/>
                <a:gd name="connisteX122" fmla="*/ 302418 w 4092028"/>
                <a:gd name="connsiteY122" fmla="*/ 1406172 h 2275698"/>
                <a:gd name="connisteX123" fmla="*/ 357663 w 4092028"/>
                <a:gd name="connsiteY123" fmla="*/ 1328067 h 2275698"/>
                <a:gd name="connisteX124" fmla="*/ 402113 w 4092028"/>
                <a:gd name="connsiteY124" fmla="*/ 1261392 h 2275698"/>
                <a:gd name="connisteX125" fmla="*/ 379888 w 4092028"/>
                <a:gd name="connsiteY125" fmla="*/ 1194717 h 2275698"/>
                <a:gd name="connisteX126" fmla="*/ 369093 w 4092028"/>
                <a:gd name="connsiteY126" fmla="*/ 1127407 h 2275698"/>
                <a:gd name="connisteX127" fmla="*/ 357663 w 4092028"/>
                <a:gd name="connsiteY127" fmla="*/ 1060732 h 2275698"/>
                <a:gd name="connisteX128" fmla="*/ 369093 w 4092028"/>
                <a:gd name="connsiteY128" fmla="*/ 994057 h 2275698"/>
                <a:gd name="connisteX129" fmla="*/ 391318 w 4092028"/>
                <a:gd name="connsiteY129" fmla="*/ 927382 h 2275698"/>
                <a:gd name="connisteX130" fmla="*/ 435768 w 4092028"/>
                <a:gd name="connsiteY130" fmla="*/ 860072 h 2275698"/>
                <a:gd name="connisteX131" fmla="*/ 491648 w 4092028"/>
                <a:gd name="connsiteY131" fmla="*/ 793397 h 2275698"/>
                <a:gd name="connisteX132" fmla="*/ 558323 w 4092028"/>
                <a:gd name="connsiteY132" fmla="*/ 726722 h 2275698"/>
                <a:gd name="connisteX133" fmla="*/ 624998 w 4092028"/>
                <a:gd name="connsiteY133" fmla="*/ 670842 h 2275698"/>
                <a:gd name="connisteX134" fmla="*/ 692308 w 4092028"/>
                <a:gd name="connsiteY134" fmla="*/ 637822 h 2275698"/>
                <a:gd name="connisteX135" fmla="*/ 758983 w 4092028"/>
                <a:gd name="connsiteY135" fmla="*/ 604167 h 2275698"/>
                <a:gd name="connisteX136" fmla="*/ 825658 w 4092028"/>
                <a:gd name="connsiteY136" fmla="*/ 592737 h 2275698"/>
                <a:gd name="connisteX137" fmla="*/ 892333 w 4092028"/>
                <a:gd name="connsiteY137" fmla="*/ 581942 h 2275698"/>
                <a:gd name="connisteX138" fmla="*/ 959643 w 4092028"/>
                <a:gd name="connsiteY138" fmla="*/ 581942 h 2275698"/>
                <a:gd name="connisteX139" fmla="*/ 1026318 w 4092028"/>
                <a:gd name="connsiteY139" fmla="*/ 570512 h 2275698"/>
                <a:gd name="connisteX140" fmla="*/ 1014888 w 4092028"/>
                <a:gd name="connsiteY140" fmla="*/ 592737 h 227569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  <a:cxn ang="0">
                  <a:pos x="connisteX136" y="connsiteY136"/>
                </a:cxn>
                <a:cxn ang="0">
                  <a:pos x="connisteX137" y="connsiteY137"/>
                </a:cxn>
                <a:cxn ang="0">
                  <a:pos x="connisteX138" y="connsiteY138"/>
                </a:cxn>
                <a:cxn ang="0">
                  <a:pos x="connisteX139" y="connsiteY139"/>
                </a:cxn>
                <a:cxn ang="0">
                  <a:pos x="connisteX140" y="connsiteY140"/>
                </a:cxn>
              </a:cxnLst>
              <a:rect l="l" t="t" r="r" b="b"/>
              <a:pathLst>
                <a:path w="4092029" h="2275699">
                  <a:moveTo>
                    <a:pt x="1014889" y="592737"/>
                  </a:moveTo>
                  <a:cubicBezTo>
                    <a:pt x="1021874" y="570512"/>
                    <a:pt x="1046639" y="499392"/>
                    <a:pt x="1059974" y="459387"/>
                  </a:cubicBezTo>
                  <a:cubicBezTo>
                    <a:pt x="1073309" y="419382"/>
                    <a:pt x="1071404" y="419382"/>
                    <a:pt x="1082199" y="392712"/>
                  </a:cubicBezTo>
                  <a:cubicBezTo>
                    <a:pt x="1092994" y="366042"/>
                    <a:pt x="1095534" y="350167"/>
                    <a:pt x="1115219" y="325402"/>
                  </a:cubicBezTo>
                  <a:cubicBezTo>
                    <a:pt x="1134904" y="300637"/>
                    <a:pt x="1155224" y="294922"/>
                    <a:pt x="1181894" y="270157"/>
                  </a:cubicBezTo>
                  <a:cubicBezTo>
                    <a:pt x="1208564" y="245392"/>
                    <a:pt x="1222534" y="229517"/>
                    <a:pt x="1249204" y="202847"/>
                  </a:cubicBezTo>
                  <a:cubicBezTo>
                    <a:pt x="1275874" y="176177"/>
                    <a:pt x="1286669" y="160937"/>
                    <a:pt x="1315879" y="136172"/>
                  </a:cubicBezTo>
                  <a:cubicBezTo>
                    <a:pt x="1345089" y="111407"/>
                    <a:pt x="1364774" y="100612"/>
                    <a:pt x="1393984" y="80292"/>
                  </a:cubicBezTo>
                  <a:cubicBezTo>
                    <a:pt x="1423194" y="59972"/>
                    <a:pt x="1431449" y="51082"/>
                    <a:pt x="1460659" y="35842"/>
                  </a:cubicBezTo>
                  <a:cubicBezTo>
                    <a:pt x="1489869" y="20602"/>
                    <a:pt x="1509554" y="9172"/>
                    <a:pt x="1538764" y="2822"/>
                  </a:cubicBezTo>
                  <a:cubicBezTo>
                    <a:pt x="1567974" y="-3528"/>
                    <a:pt x="1578769" y="2822"/>
                    <a:pt x="1605439" y="2822"/>
                  </a:cubicBezTo>
                  <a:cubicBezTo>
                    <a:pt x="1632109" y="2822"/>
                    <a:pt x="1642904" y="2822"/>
                    <a:pt x="1672114" y="2822"/>
                  </a:cubicBezTo>
                  <a:cubicBezTo>
                    <a:pt x="1701324" y="2822"/>
                    <a:pt x="1721009" y="-3528"/>
                    <a:pt x="1750219" y="2822"/>
                  </a:cubicBezTo>
                  <a:cubicBezTo>
                    <a:pt x="1779429" y="9172"/>
                    <a:pt x="1790224" y="25047"/>
                    <a:pt x="1816894" y="35842"/>
                  </a:cubicBezTo>
                  <a:cubicBezTo>
                    <a:pt x="1843564" y="46637"/>
                    <a:pt x="1857534" y="46637"/>
                    <a:pt x="1884204" y="58067"/>
                  </a:cubicBezTo>
                  <a:cubicBezTo>
                    <a:pt x="1910874" y="69497"/>
                    <a:pt x="1924209" y="78387"/>
                    <a:pt x="1950879" y="91722"/>
                  </a:cubicBezTo>
                  <a:cubicBezTo>
                    <a:pt x="1977549" y="105057"/>
                    <a:pt x="1990884" y="109502"/>
                    <a:pt x="2017554" y="125377"/>
                  </a:cubicBezTo>
                  <a:cubicBezTo>
                    <a:pt x="2044224" y="141252"/>
                    <a:pt x="2058194" y="152047"/>
                    <a:pt x="2084864" y="169827"/>
                  </a:cubicBezTo>
                  <a:cubicBezTo>
                    <a:pt x="2111534" y="187607"/>
                    <a:pt x="2124869" y="196497"/>
                    <a:pt x="2151539" y="214277"/>
                  </a:cubicBezTo>
                  <a:cubicBezTo>
                    <a:pt x="2178209" y="232057"/>
                    <a:pt x="2191544" y="245392"/>
                    <a:pt x="2218214" y="258727"/>
                  </a:cubicBezTo>
                  <a:cubicBezTo>
                    <a:pt x="2244884" y="272062"/>
                    <a:pt x="2258219" y="273967"/>
                    <a:pt x="2284889" y="280952"/>
                  </a:cubicBezTo>
                  <a:cubicBezTo>
                    <a:pt x="2311559" y="287937"/>
                    <a:pt x="2322989" y="294287"/>
                    <a:pt x="2352199" y="292382"/>
                  </a:cubicBezTo>
                  <a:cubicBezTo>
                    <a:pt x="2381409" y="290477"/>
                    <a:pt x="2400459" y="281587"/>
                    <a:pt x="2429669" y="270157"/>
                  </a:cubicBezTo>
                  <a:cubicBezTo>
                    <a:pt x="2458879" y="258727"/>
                    <a:pt x="2470309" y="245392"/>
                    <a:pt x="2496979" y="236502"/>
                  </a:cubicBezTo>
                  <a:cubicBezTo>
                    <a:pt x="2523649" y="227612"/>
                    <a:pt x="2536984" y="233962"/>
                    <a:pt x="2563654" y="225072"/>
                  </a:cubicBezTo>
                  <a:cubicBezTo>
                    <a:pt x="2590324" y="216182"/>
                    <a:pt x="2603659" y="200942"/>
                    <a:pt x="2630329" y="192052"/>
                  </a:cubicBezTo>
                  <a:cubicBezTo>
                    <a:pt x="2656999" y="183162"/>
                    <a:pt x="2670334" y="187607"/>
                    <a:pt x="2697004" y="180622"/>
                  </a:cubicBezTo>
                  <a:cubicBezTo>
                    <a:pt x="2723674" y="173637"/>
                    <a:pt x="2737644" y="164747"/>
                    <a:pt x="2764314" y="158397"/>
                  </a:cubicBezTo>
                  <a:cubicBezTo>
                    <a:pt x="2790984" y="152047"/>
                    <a:pt x="2801779" y="153952"/>
                    <a:pt x="2830989" y="147602"/>
                  </a:cubicBezTo>
                  <a:cubicBezTo>
                    <a:pt x="2860199" y="141252"/>
                    <a:pt x="2877979" y="129822"/>
                    <a:pt x="2909094" y="125377"/>
                  </a:cubicBezTo>
                  <a:cubicBezTo>
                    <a:pt x="2940209" y="120932"/>
                    <a:pt x="2956084" y="127917"/>
                    <a:pt x="2987199" y="125377"/>
                  </a:cubicBezTo>
                  <a:cubicBezTo>
                    <a:pt x="3018314" y="122837"/>
                    <a:pt x="3035459" y="116487"/>
                    <a:pt x="3064669" y="113947"/>
                  </a:cubicBezTo>
                  <a:cubicBezTo>
                    <a:pt x="3093879" y="111407"/>
                    <a:pt x="3102769" y="113947"/>
                    <a:pt x="3131979" y="113947"/>
                  </a:cubicBezTo>
                  <a:cubicBezTo>
                    <a:pt x="3161189" y="113947"/>
                    <a:pt x="3180239" y="116487"/>
                    <a:pt x="3209449" y="113947"/>
                  </a:cubicBezTo>
                  <a:cubicBezTo>
                    <a:pt x="3238659" y="111407"/>
                    <a:pt x="3250089" y="105057"/>
                    <a:pt x="3276759" y="102517"/>
                  </a:cubicBezTo>
                  <a:cubicBezTo>
                    <a:pt x="3303429" y="99977"/>
                    <a:pt x="3316764" y="99977"/>
                    <a:pt x="3343434" y="102517"/>
                  </a:cubicBezTo>
                  <a:cubicBezTo>
                    <a:pt x="3370104" y="105057"/>
                    <a:pt x="3383439" y="109502"/>
                    <a:pt x="3410109" y="113947"/>
                  </a:cubicBezTo>
                  <a:cubicBezTo>
                    <a:pt x="3436779" y="118392"/>
                    <a:pt x="3450749" y="113947"/>
                    <a:pt x="3477419" y="125377"/>
                  </a:cubicBezTo>
                  <a:cubicBezTo>
                    <a:pt x="3504089" y="136807"/>
                    <a:pt x="3519329" y="147602"/>
                    <a:pt x="3544094" y="169827"/>
                  </a:cubicBezTo>
                  <a:cubicBezTo>
                    <a:pt x="3568859" y="192052"/>
                    <a:pt x="3584099" y="209832"/>
                    <a:pt x="3599974" y="236502"/>
                  </a:cubicBezTo>
                  <a:cubicBezTo>
                    <a:pt x="3615849" y="263172"/>
                    <a:pt x="3615849" y="276507"/>
                    <a:pt x="3622199" y="303177"/>
                  </a:cubicBezTo>
                  <a:cubicBezTo>
                    <a:pt x="3628549" y="329847"/>
                    <a:pt x="3632994" y="343182"/>
                    <a:pt x="3632994" y="369852"/>
                  </a:cubicBezTo>
                  <a:cubicBezTo>
                    <a:pt x="3632994" y="396522"/>
                    <a:pt x="3624104" y="410492"/>
                    <a:pt x="3622199" y="437162"/>
                  </a:cubicBezTo>
                  <a:cubicBezTo>
                    <a:pt x="3620294" y="463832"/>
                    <a:pt x="3611404" y="477167"/>
                    <a:pt x="3622199" y="503837"/>
                  </a:cubicBezTo>
                  <a:cubicBezTo>
                    <a:pt x="3632994" y="530507"/>
                    <a:pt x="3652679" y="545747"/>
                    <a:pt x="3677444" y="570512"/>
                  </a:cubicBezTo>
                  <a:cubicBezTo>
                    <a:pt x="3702209" y="595277"/>
                    <a:pt x="3718084" y="610517"/>
                    <a:pt x="3744754" y="626392"/>
                  </a:cubicBezTo>
                  <a:cubicBezTo>
                    <a:pt x="3771424" y="642267"/>
                    <a:pt x="3782219" y="639727"/>
                    <a:pt x="3811429" y="648617"/>
                  </a:cubicBezTo>
                  <a:cubicBezTo>
                    <a:pt x="3840639" y="657507"/>
                    <a:pt x="3860324" y="661952"/>
                    <a:pt x="3889534" y="670842"/>
                  </a:cubicBezTo>
                  <a:cubicBezTo>
                    <a:pt x="3918744" y="679732"/>
                    <a:pt x="3929539" y="681637"/>
                    <a:pt x="3956209" y="693067"/>
                  </a:cubicBezTo>
                  <a:cubicBezTo>
                    <a:pt x="3982879" y="704497"/>
                    <a:pt x="3998119" y="706402"/>
                    <a:pt x="4022884" y="726722"/>
                  </a:cubicBezTo>
                  <a:cubicBezTo>
                    <a:pt x="4047649" y="747042"/>
                    <a:pt x="4065429" y="766727"/>
                    <a:pt x="4078764" y="793397"/>
                  </a:cubicBezTo>
                  <a:cubicBezTo>
                    <a:pt x="4092099" y="820067"/>
                    <a:pt x="4087654" y="833402"/>
                    <a:pt x="4089559" y="860072"/>
                  </a:cubicBezTo>
                  <a:cubicBezTo>
                    <a:pt x="4091464" y="886742"/>
                    <a:pt x="4094004" y="900712"/>
                    <a:pt x="4089559" y="927382"/>
                  </a:cubicBezTo>
                  <a:cubicBezTo>
                    <a:pt x="4085114" y="954052"/>
                    <a:pt x="4073684" y="967387"/>
                    <a:pt x="4067334" y="994057"/>
                  </a:cubicBezTo>
                  <a:cubicBezTo>
                    <a:pt x="4060984" y="1020727"/>
                    <a:pt x="4065429" y="1034062"/>
                    <a:pt x="4056539" y="1060732"/>
                  </a:cubicBezTo>
                  <a:cubicBezTo>
                    <a:pt x="4047649" y="1087402"/>
                    <a:pt x="4038759" y="1100737"/>
                    <a:pt x="4022884" y="1127407"/>
                  </a:cubicBezTo>
                  <a:cubicBezTo>
                    <a:pt x="4007009" y="1154077"/>
                    <a:pt x="3998754" y="1168047"/>
                    <a:pt x="3978434" y="1194717"/>
                  </a:cubicBezTo>
                  <a:cubicBezTo>
                    <a:pt x="3958114" y="1221387"/>
                    <a:pt x="3947319" y="1239167"/>
                    <a:pt x="3922554" y="1261392"/>
                  </a:cubicBezTo>
                  <a:cubicBezTo>
                    <a:pt x="3897789" y="1283617"/>
                    <a:pt x="3882549" y="1285522"/>
                    <a:pt x="3855879" y="1305842"/>
                  </a:cubicBezTo>
                  <a:cubicBezTo>
                    <a:pt x="3829209" y="1326162"/>
                    <a:pt x="3815874" y="1339497"/>
                    <a:pt x="3789204" y="1361722"/>
                  </a:cubicBezTo>
                  <a:cubicBezTo>
                    <a:pt x="3762534" y="1383947"/>
                    <a:pt x="3751104" y="1397282"/>
                    <a:pt x="3721894" y="1417602"/>
                  </a:cubicBezTo>
                  <a:cubicBezTo>
                    <a:pt x="3692684" y="1437922"/>
                    <a:pt x="3673634" y="1448717"/>
                    <a:pt x="3644424" y="1462052"/>
                  </a:cubicBezTo>
                  <a:cubicBezTo>
                    <a:pt x="3615214" y="1475387"/>
                    <a:pt x="3603784" y="1472847"/>
                    <a:pt x="3577114" y="1484277"/>
                  </a:cubicBezTo>
                  <a:cubicBezTo>
                    <a:pt x="3550444" y="1495707"/>
                    <a:pt x="3537109" y="1504597"/>
                    <a:pt x="3510439" y="1517932"/>
                  </a:cubicBezTo>
                  <a:cubicBezTo>
                    <a:pt x="3483769" y="1531267"/>
                    <a:pt x="3470434" y="1540157"/>
                    <a:pt x="3443764" y="1550952"/>
                  </a:cubicBezTo>
                  <a:cubicBezTo>
                    <a:pt x="3417094" y="1561747"/>
                    <a:pt x="3403759" y="1564287"/>
                    <a:pt x="3377089" y="1573177"/>
                  </a:cubicBezTo>
                  <a:cubicBezTo>
                    <a:pt x="3350419" y="1582067"/>
                    <a:pt x="3336449" y="1588417"/>
                    <a:pt x="3309779" y="1595402"/>
                  </a:cubicBezTo>
                  <a:cubicBezTo>
                    <a:pt x="3283109" y="1602387"/>
                    <a:pt x="3269774" y="1602387"/>
                    <a:pt x="3243104" y="1606832"/>
                  </a:cubicBezTo>
                  <a:cubicBezTo>
                    <a:pt x="3216434" y="1611277"/>
                    <a:pt x="3203099" y="1608737"/>
                    <a:pt x="3176429" y="1617627"/>
                  </a:cubicBezTo>
                  <a:cubicBezTo>
                    <a:pt x="3149759" y="1626517"/>
                    <a:pt x="3136424" y="1637947"/>
                    <a:pt x="3109754" y="1651282"/>
                  </a:cubicBezTo>
                  <a:cubicBezTo>
                    <a:pt x="3083084" y="1664617"/>
                    <a:pt x="3071654" y="1671602"/>
                    <a:pt x="3042444" y="1684937"/>
                  </a:cubicBezTo>
                  <a:cubicBezTo>
                    <a:pt x="3013234" y="1698272"/>
                    <a:pt x="2994184" y="1704622"/>
                    <a:pt x="2964974" y="1717957"/>
                  </a:cubicBezTo>
                  <a:cubicBezTo>
                    <a:pt x="2935764" y="1731292"/>
                    <a:pt x="2926874" y="1738277"/>
                    <a:pt x="2897664" y="1751612"/>
                  </a:cubicBezTo>
                  <a:cubicBezTo>
                    <a:pt x="2868454" y="1764947"/>
                    <a:pt x="2848769" y="1771932"/>
                    <a:pt x="2819559" y="1785267"/>
                  </a:cubicBezTo>
                  <a:cubicBezTo>
                    <a:pt x="2790349" y="1798602"/>
                    <a:pt x="2782094" y="1807492"/>
                    <a:pt x="2752884" y="1818287"/>
                  </a:cubicBezTo>
                  <a:cubicBezTo>
                    <a:pt x="2723674" y="1829082"/>
                    <a:pt x="2705894" y="1831622"/>
                    <a:pt x="2674779" y="1840512"/>
                  </a:cubicBezTo>
                  <a:cubicBezTo>
                    <a:pt x="2643664" y="1849402"/>
                    <a:pt x="2626519" y="1853847"/>
                    <a:pt x="2597309" y="1862737"/>
                  </a:cubicBezTo>
                  <a:cubicBezTo>
                    <a:pt x="2568099" y="1871627"/>
                    <a:pt x="2556669" y="1876072"/>
                    <a:pt x="2529999" y="1884962"/>
                  </a:cubicBezTo>
                  <a:cubicBezTo>
                    <a:pt x="2503329" y="1893852"/>
                    <a:pt x="2492534" y="1898932"/>
                    <a:pt x="2463324" y="1907822"/>
                  </a:cubicBezTo>
                  <a:cubicBezTo>
                    <a:pt x="2434114" y="1916712"/>
                    <a:pt x="2416334" y="1923697"/>
                    <a:pt x="2385219" y="1930047"/>
                  </a:cubicBezTo>
                  <a:cubicBezTo>
                    <a:pt x="2354104" y="1936397"/>
                    <a:pt x="2338229" y="1936397"/>
                    <a:pt x="2307114" y="1940842"/>
                  </a:cubicBezTo>
                  <a:cubicBezTo>
                    <a:pt x="2275999" y="1945287"/>
                    <a:pt x="2260759" y="1947827"/>
                    <a:pt x="2229644" y="1952272"/>
                  </a:cubicBezTo>
                  <a:cubicBezTo>
                    <a:pt x="2198529" y="1956717"/>
                    <a:pt x="2180749" y="1956717"/>
                    <a:pt x="2151539" y="1963067"/>
                  </a:cubicBezTo>
                  <a:cubicBezTo>
                    <a:pt x="2122329" y="1969417"/>
                    <a:pt x="2114074" y="1973862"/>
                    <a:pt x="2084864" y="1985292"/>
                  </a:cubicBezTo>
                  <a:cubicBezTo>
                    <a:pt x="2055654" y="1996722"/>
                    <a:pt x="2037874" y="2010057"/>
                    <a:pt x="2006759" y="2018947"/>
                  </a:cubicBezTo>
                  <a:cubicBezTo>
                    <a:pt x="1975644" y="2027837"/>
                    <a:pt x="1957864" y="2023392"/>
                    <a:pt x="1928654" y="2030377"/>
                  </a:cubicBezTo>
                  <a:cubicBezTo>
                    <a:pt x="1899444" y="2037362"/>
                    <a:pt x="1891189" y="2043712"/>
                    <a:pt x="1861979" y="2052602"/>
                  </a:cubicBezTo>
                  <a:cubicBezTo>
                    <a:pt x="1832769" y="2061492"/>
                    <a:pt x="1813084" y="2068477"/>
                    <a:pt x="1783874" y="2074827"/>
                  </a:cubicBezTo>
                  <a:cubicBezTo>
                    <a:pt x="1754664" y="2081177"/>
                    <a:pt x="1743869" y="2079272"/>
                    <a:pt x="1717199" y="2085622"/>
                  </a:cubicBezTo>
                  <a:cubicBezTo>
                    <a:pt x="1690529" y="2091972"/>
                    <a:pt x="1679099" y="2098957"/>
                    <a:pt x="1649889" y="2107847"/>
                  </a:cubicBezTo>
                  <a:cubicBezTo>
                    <a:pt x="1620679" y="2116737"/>
                    <a:pt x="1601629" y="2123087"/>
                    <a:pt x="1572419" y="2130072"/>
                  </a:cubicBezTo>
                  <a:cubicBezTo>
                    <a:pt x="1543209" y="2137057"/>
                    <a:pt x="1534319" y="2134517"/>
                    <a:pt x="1505109" y="2141502"/>
                  </a:cubicBezTo>
                  <a:cubicBezTo>
                    <a:pt x="1475899" y="2148487"/>
                    <a:pt x="1456214" y="2156742"/>
                    <a:pt x="1427004" y="2163727"/>
                  </a:cubicBezTo>
                  <a:cubicBezTo>
                    <a:pt x="1397794" y="2170712"/>
                    <a:pt x="1389539" y="2172617"/>
                    <a:pt x="1360329" y="2175157"/>
                  </a:cubicBezTo>
                  <a:cubicBezTo>
                    <a:pt x="1331119" y="2177697"/>
                    <a:pt x="1313339" y="2175157"/>
                    <a:pt x="1282224" y="2175157"/>
                  </a:cubicBezTo>
                  <a:cubicBezTo>
                    <a:pt x="1251109" y="2175157"/>
                    <a:pt x="1233964" y="2173252"/>
                    <a:pt x="1204754" y="2175157"/>
                  </a:cubicBezTo>
                  <a:cubicBezTo>
                    <a:pt x="1175544" y="2177062"/>
                    <a:pt x="1164114" y="2184047"/>
                    <a:pt x="1137444" y="2185952"/>
                  </a:cubicBezTo>
                  <a:cubicBezTo>
                    <a:pt x="1110774" y="2187857"/>
                    <a:pt x="1097439" y="2181507"/>
                    <a:pt x="1070769" y="2185952"/>
                  </a:cubicBezTo>
                  <a:cubicBezTo>
                    <a:pt x="1044099" y="2190397"/>
                    <a:pt x="1030764" y="2201192"/>
                    <a:pt x="1004094" y="2208177"/>
                  </a:cubicBezTo>
                  <a:cubicBezTo>
                    <a:pt x="977424" y="2215162"/>
                    <a:pt x="966629" y="2215162"/>
                    <a:pt x="937419" y="2219607"/>
                  </a:cubicBezTo>
                  <a:cubicBezTo>
                    <a:pt x="908209" y="2224052"/>
                    <a:pt x="892969" y="2224052"/>
                    <a:pt x="859314" y="2230402"/>
                  </a:cubicBezTo>
                  <a:cubicBezTo>
                    <a:pt x="825659" y="2236752"/>
                    <a:pt x="803434" y="2248182"/>
                    <a:pt x="769779" y="2252627"/>
                  </a:cubicBezTo>
                  <a:cubicBezTo>
                    <a:pt x="736124" y="2257072"/>
                    <a:pt x="723424" y="2250087"/>
                    <a:pt x="692309" y="2252627"/>
                  </a:cubicBezTo>
                  <a:cubicBezTo>
                    <a:pt x="661194" y="2255167"/>
                    <a:pt x="645319" y="2261517"/>
                    <a:pt x="614204" y="2264057"/>
                  </a:cubicBezTo>
                  <a:cubicBezTo>
                    <a:pt x="583089" y="2266597"/>
                    <a:pt x="569754" y="2262152"/>
                    <a:pt x="536099" y="2264057"/>
                  </a:cubicBezTo>
                  <a:cubicBezTo>
                    <a:pt x="502444" y="2265962"/>
                    <a:pt x="480854" y="2272947"/>
                    <a:pt x="447199" y="2274852"/>
                  </a:cubicBezTo>
                  <a:cubicBezTo>
                    <a:pt x="413544" y="2276757"/>
                    <a:pt x="398304" y="2274852"/>
                    <a:pt x="369094" y="2274852"/>
                  </a:cubicBezTo>
                  <a:cubicBezTo>
                    <a:pt x="339884" y="2274852"/>
                    <a:pt x="329089" y="2276757"/>
                    <a:pt x="302419" y="2274852"/>
                  </a:cubicBezTo>
                  <a:cubicBezTo>
                    <a:pt x="275749" y="2272947"/>
                    <a:pt x="264319" y="2265962"/>
                    <a:pt x="235109" y="2264057"/>
                  </a:cubicBezTo>
                  <a:cubicBezTo>
                    <a:pt x="205899" y="2262152"/>
                    <a:pt x="186214" y="2268502"/>
                    <a:pt x="157004" y="2264057"/>
                  </a:cubicBezTo>
                  <a:cubicBezTo>
                    <a:pt x="127794" y="2259612"/>
                    <a:pt x="115094" y="2259612"/>
                    <a:pt x="90329" y="2241832"/>
                  </a:cubicBezTo>
                  <a:cubicBezTo>
                    <a:pt x="65564" y="2224052"/>
                    <a:pt x="50324" y="2201827"/>
                    <a:pt x="34449" y="2175157"/>
                  </a:cubicBezTo>
                  <a:cubicBezTo>
                    <a:pt x="18574" y="2148487"/>
                    <a:pt x="18574" y="2137057"/>
                    <a:pt x="12224" y="2107847"/>
                  </a:cubicBezTo>
                  <a:cubicBezTo>
                    <a:pt x="5874" y="2078637"/>
                    <a:pt x="3334" y="2059587"/>
                    <a:pt x="1429" y="2030377"/>
                  </a:cubicBezTo>
                  <a:cubicBezTo>
                    <a:pt x="-476" y="2001167"/>
                    <a:pt x="-476" y="1992277"/>
                    <a:pt x="1429" y="1963067"/>
                  </a:cubicBezTo>
                  <a:cubicBezTo>
                    <a:pt x="3334" y="1933857"/>
                    <a:pt x="5874" y="1914172"/>
                    <a:pt x="12224" y="1884962"/>
                  </a:cubicBezTo>
                  <a:cubicBezTo>
                    <a:pt x="18574" y="1855752"/>
                    <a:pt x="25559" y="1844957"/>
                    <a:pt x="34449" y="1818287"/>
                  </a:cubicBezTo>
                  <a:cubicBezTo>
                    <a:pt x="43339" y="1791617"/>
                    <a:pt x="45879" y="1778282"/>
                    <a:pt x="57309" y="1751612"/>
                  </a:cubicBezTo>
                  <a:cubicBezTo>
                    <a:pt x="68739" y="1724942"/>
                    <a:pt x="75089" y="1711607"/>
                    <a:pt x="90329" y="1684937"/>
                  </a:cubicBezTo>
                  <a:cubicBezTo>
                    <a:pt x="105569" y="1658267"/>
                    <a:pt x="112554" y="1644297"/>
                    <a:pt x="134779" y="1617627"/>
                  </a:cubicBezTo>
                  <a:cubicBezTo>
                    <a:pt x="157004" y="1590957"/>
                    <a:pt x="177324" y="1580162"/>
                    <a:pt x="202089" y="1550952"/>
                  </a:cubicBezTo>
                  <a:cubicBezTo>
                    <a:pt x="226854" y="1521742"/>
                    <a:pt x="237014" y="1502057"/>
                    <a:pt x="257334" y="1472847"/>
                  </a:cubicBezTo>
                  <a:cubicBezTo>
                    <a:pt x="277654" y="1443637"/>
                    <a:pt x="282099" y="1435382"/>
                    <a:pt x="302419" y="1406172"/>
                  </a:cubicBezTo>
                  <a:cubicBezTo>
                    <a:pt x="322739" y="1376962"/>
                    <a:pt x="337979" y="1357277"/>
                    <a:pt x="357664" y="1328067"/>
                  </a:cubicBezTo>
                  <a:cubicBezTo>
                    <a:pt x="377349" y="1298857"/>
                    <a:pt x="397669" y="1288062"/>
                    <a:pt x="402114" y="1261392"/>
                  </a:cubicBezTo>
                  <a:cubicBezTo>
                    <a:pt x="406559" y="1234722"/>
                    <a:pt x="386239" y="1221387"/>
                    <a:pt x="379889" y="1194717"/>
                  </a:cubicBezTo>
                  <a:cubicBezTo>
                    <a:pt x="373539" y="1168047"/>
                    <a:pt x="373539" y="1154077"/>
                    <a:pt x="369094" y="1127407"/>
                  </a:cubicBezTo>
                  <a:cubicBezTo>
                    <a:pt x="364649" y="1100737"/>
                    <a:pt x="357664" y="1087402"/>
                    <a:pt x="357664" y="1060732"/>
                  </a:cubicBezTo>
                  <a:cubicBezTo>
                    <a:pt x="357664" y="1034062"/>
                    <a:pt x="362109" y="1020727"/>
                    <a:pt x="369094" y="994057"/>
                  </a:cubicBezTo>
                  <a:cubicBezTo>
                    <a:pt x="376079" y="967387"/>
                    <a:pt x="377984" y="954052"/>
                    <a:pt x="391319" y="927382"/>
                  </a:cubicBezTo>
                  <a:cubicBezTo>
                    <a:pt x="404654" y="900712"/>
                    <a:pt x="415449" y="886742"/>
                    <a:pt x="435769" y="860072"/>
                  </a:cubicBezTo>
                  <a:cubicBezTo>
                    <a:pt x="456089" y="833402"/>
                    <a:pt x="466884" y="820067"/>
                    <a:pt x="491649" y="793397"/>
                  </a:cubicBezTo>
                  <a:cubicBezTo>
                    <a:pt x="516414" y="766727"/>
                    <a:pt x="531654" y="751487"/>
                    <a:pt x="558324" y="726722"/>
                  </a:cubicBezTo>
                  <a:cubicBezTo>
                    <a:pt x="584994" y="701957"/>
                    <a:pt x="598329" y="688622"/>
                    <a:pt x="624999" y="670842"/>
                  </a:cubicBezTo>
                  <a:cubicBezTo>
                    <a:pt x="651669" y="653062"/>
                    <a:pt x="665639" y="651157"/>
                    <a:pt x="692309" y="637822"/>
                  </a:cubicBezTo>
                  <a:cubicBezTo>
                    <a:pt x="718979" y="624487"/>
                    <a:pt x="732314" y="613057"/>
                    <a:pt x="758984" y="604167"/>
                  </a:cubicBezTo>
                  <a:cubicBezTo>
                    <a:pt x="785654" y="595277"/>
                    <a:pt x="798989" y="597182"/>
                    <a:pt x="825659" y="592737"/>
                  </a:cubicBezTo>
                  <a:cubicBezTo>
                    <a:pt x="852329" y="588292"/>
                    <a:pt x="865664" y="583847"/>
                    <a:pt x="892334" y="581942"/>
                  </a:cubicBezTo>
                  <a:cubicBezTo>
                    <a:pt x="919004" y="580037"/>
                    <a:pt x="932974" y="584482"/>
                    <a:pt x="959644" y="581942"/>
                  </a:cubicBezTo>
                  <a:cubicBezTo>
                    <a:pt x="986314" y="579402"/>
                    <a:pt x="1015524" y="568607"/>
                    <a:pt x="1026319" y="570512"/>
                  </a:cubicBezTo>
                  <a:cubicBezTo>
                    <a:pt x="1037114" y="572417"/>
                    <a:pt x="1007904" y="614962"/>
                    <a:pt x="1014889" y="592737"/>
                  </a:cubicBezTo>
                  <a:close/>
                </a:path>
              </a:pathLst>
            </a:custGeom>
            <a:solidFill>
              <a:schemeClr val="bg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3428" y="1003"/>
              <a:ext cx="5117" cy="2415"/>
            </a:xfrm>
            <a:custGeom>
              <a:avLst/>
              <a:gdLst>
                <a:gd name="connisteX0" fmla="*/ 1150549 w 4227885"/>
                <a:gd name="connsiteY0" fmla="*/ 502990 h 2432191"/>
                <a:gd name="connisteX1" fmla="*/ 1194999 w 4227885"/>
                <a:gd name="connsiteY1" fmla="*/ 436315 h 2432191"/>
                <a:gd name="connisteX2" fmla="*/ 1239449 w 4227885"/>
                <a:gd name="connsiteY2" fmla="*/ 369640 h 2432191"/>
                <a:gd name="connisteX3" fmla="*/ 1306759 w 4227885"/>
                <a:gd name="connsiteY3" fmla="*/ 313760 h 2432191"/>
                <a:gd name="connisteX4" fmla="*/ 1351209 w 4227885"/>
                <a:gd name="connsiteY4" fmla="*/ 247085 h 2432191"/>
                <a:gd name="connisteX5" fmla="*/ 1417884 w 4227885"/>
                <a:gd name="connsiteY5" fmla="*/ 179775 h 2432191"/>
                <a:gd name="connisteX6" fmla="*/ 1484559 w 4227885"/>
                <a:gd name="connsiteY6" fmla="*/ 124530 h 2432191"/>
                <a:gd name="connisteX7" fmla="*/ 1551234 w 4227885"/>
                <a:gd name="connsiteY7" fmla="*/ 57220 h 2432191"/>
                <a:gd name="connisteX8" fmla="*/ 1618544 w 4227885"/>
                <a:gd name="connsiteY8" fmla="*/ 34995 h 2432191"/>
                <a:gd name="connisteX9" fmla="*/ 1685219 w 4227885"/>
                <a:gd name="connsiteY9" fmla="*/ 12770 h 2432191"/>
                <a:gd name="connisteX10" fmla="*/ 1751894 w 4227885"/>
                <a:gd name="connsiteY10" fmla="*/ 1975 h 2432191"/>
                <a:gd name="connisteX11" fmla="*/ 1819204 w 4227885"/>
                <a:gd name="connsiteY11" fmla="*/ 1975 h 2432191"/>
                <a:gd name="connisteX12" fmla="*/ 1896674 w 4227885"/>
                <a:gd name="connsiteY12" fmla="*/ 1975 h 2432191"/>
                <a:gd name="connisteX13" fmla="*/ 1963984 w 4227885"/>
                <a:gd name="connsiteY13" fmla="*/ 1975 h 2432191"/>
                <a:gd name="connisteX14" fmla="*/ 2030659 w 4227885"/>
                <a:gd name="connsiteY14" fmla="*/ 1975 h 2432191"/>
                <a:gd name="connisteX15" fmla="*/ 2119559 w 4227885"/>
                <a:gd name="connsiteY15" fmla="*/ 1975 h 2432191"/>
                <a:gd name="connisteX16" fmla="*/ 2186234 w 4227885"/>
                <a:gd name="connsiteY16" fmla="*/ 24200 h 2432191"/>
                <a:gd name="connisteX17" fmla="*/ 2264339 w 4227885"/>
                <a:gd name="connsiteY17" fmla="*/ 34995 h 2432191"/>
                <a:gd name="connisteX18" fmla="*/ 2342444 w 4227885"/>
                <a:gd name="connsiteY18" fmla="*/ 79445 h 2432191"/>
                <a:gd name="connisteX19" fmla="*/ 2420549 w 4227885"/>
                <a:gd name="connsiteY19" fmla="*/ 102305 h 2432191"/>
                <a:gd name="connisteX20" fmla="*/ 2487224 w 4227885"/>
                <a:gd name="connsiteY20" fmla="*/ 146755 h 2432191"/>
                <a:gd name="connisteX21" fmla="*/ 2553899 w 4227885"/>
                <a:gd name="connsiteY21" fmla="*/ 179775 h 2432191"/>
                <a:gd name="connisteX22" fmla="*/ 2632004 w 4227885"/>
                <a:gd name="connsiteY22" fmla="*/ 235655 h 2432191"/>
                <a:gd name="connisteX23" fmla="*/ 2699314 w 4227885"/>
                <a:gd name="connsiteY23" fmla="*/ 291535 h 2432191"/>
                <a:gd name="connisteX24" fmla="*/ 2765989 w 4227885"/>
                <a:gd name="connsiteY24" fmla="*/ 324555 h 2432191"/>
                <a:gd name="connisteX25" fmla="*/ 2821234 w 4227885"/>
                <a:gd name="connsiteY25" fmla="*/ 391865 h 2432191"/>
                <a:gd name="connisteX26" fmla="*/ 2866319 w 4227885"/>
                <a:gd name="connsiteY26" fmla="*/ 458540 h 2432191"/>
                <a:gd name="connisteX27" fmla="*/ 2921564 w 4227885"/>
                <a:gd name="connsiteY27" fmla="*/ 525215 h 2432191"/>
                <a:gd name="connisteX28" fmla="*/ 2977444 w 4227885"/>
                <a:gd name="connsiteY28" fmla="*/ 591890 h 2432191"/>
                <a:gd name="connisteX29" fmla="*/ 3044119 w 4227885"/>
                <a:gd name="connsiteY29" fmla="*/ 625545 h 2432191"/>
                <a:gd name="connisteX30" fmla="*/ 3122224 w 4227885"/>
                <a:gd name="connsiteY30" fmla="*/ 681425 h 2432191"/>
                <a:gd name="connisteX31" fmla="*/ 3188899 w 4227885"/>
                <a:gd name="connsiteY31" fmla="*/ 692220 h 2432191"/>
                <a:gd name="connisteX32" fmla="*/ 3278434 w 4227885"/>
                <a:gd name="connsiteY32" fmla="*/ 703650 h 2432191"/>
                <a:gd name="connisteX33" fmla="*/ 3378764 w 4227885"/>
                <a:gd name="connsiteY33" fmla="*/ 703650 h 2432191"/>
                <a:gd name="connisteX34" fmla="*/ 3456234 w 4227885"/>
                <a:gd name="connsiteY34" fmla="*/ 703650 h 2432191"/>
                <a:gd name="connisteX35" fmla="*/ 3523544 w 4227885"/>
                <a:gd name="connsiteY35" fmla="*/ 703650 h 2432191"/>
                <a:gd name="connisteX36" fmla="*/ 3590219 w 4227885"/>
                <a:gd name="connsiteY36" fmla="*/ 703650 h 2432191"/>
                <a:gd name="connisteX37" fmla="*/ 3656894 w 4227885"/>
                <a:gd name="connsiteY37" fmla="*/ 703650 h 2432191"/>
                <a:gd name="connisteX38" fmla="*/ 3724204 w 4227885"/>
                <a:gd name="connsiteY38" fmla="*/ 703650 h 2432191"/>
                <a:gd name="connisteX39" fmla="*/ 3790879 w 4227885"/>
                <a:gd name="connsiteY39" fmla="*/ 725875 h 2432191"/>
                <a:gd name="connisteX40" fmla="*/ 3857554 w 4227885"/>
                <a:gd name="connsiteY40" fmla="*/ 759530 h 2432191"/>
                <a:gd name="connisteX41" fmla="*/ 3924229 w 4227885"/>
                <a:gd name="connsiteY41" fmla="*/ 814775 h 2432191"/>
                <a:gd name="connisteX42" fmla="*/ 3991539 w 4227885"/>
                <a:gd name="connsiteY42" fmla="*/ 870655 h 2432191"/>
                <a:gd name="connisteX43" fmla="*/ 4024559 w 4227885"/>
                <a:gd name="connsiteY43" fmla="*/ 937330 h 2432191"/>
                <a:gd name="connisteX44" fmla="*/ 4035989 w 4227885"/>
                <a:gd name="connsiteY44" fmla="*/ 1004640 h 2432191"/>
                <a:gd name="connisteX45" fmla="*/ 4035989 w 4227885"/>
                <a:gd name="connsiteY45" fmla="*/ 1071315 h 2432191"/>
                <a:gd name="connisteX46" fmla="*/ 4035989 w 4227885"/>
                <a:gd name="connsiteY46" fmla="*/ 1137990 h 2432191"/>
                <a:gd name="connisteX47" fmla="*/ 4035989 w 4227885"/>
                <a:gd name="connsiteY47" fmla="*/ 1216095 h 2432191"/>
                <a:gd name="connisteX48" fmla="*/ 4035989 w 4227885"/>
                <a:gd name="connsiteY48" fmla="*/ 1282770 h 2432191"/>
                <a:gd name="connisteX49" fmla="*/ 4035989 w 4227885"/>
                <a:gd name="connsiteY49" fmla="*/ 1349445 h 2432191"/>
                <a:gd name="connisteX50" fmla="*/ 4035989 w 4227885"/>
                <a:gd name="connsiteY50" fmla="*/ 1416755 h 2432191"/>
                <a:gd name="connisteX51" fmla="*/ 4102664 w 4227885"/>
                <a:gd name="connsiteY51" fmla="*/ 1483430 h 2432191"/>
                <a:gd name="connisteX52" fmla="*/ 4169339 w 4227885"/>
                <a:gd name="connsiteY52" fmla="*/ 1539310 h 2432191"/>
                <a:gd name="connisteX53" fmla="*/ 4180769 w 4227885"/>
                <a:gd name="connsiteY53" fmla="*/ 1605985 h 2432191"/>
                <a:gd name="connisteX54" fmla="*/ 4213789 w 4227885"/>
                <a:gd name="connsiteY54" fmla="*/ 1672660 h 2432191"/>
                <a:gd name="connisteX55" fmla="*/ 4225219 w 4227885"/>
                <a:gd name="connsiteY55" fmla="*/ 1739970 h 2432191"/>
                <a:gd name="connisteX56" fmla="*/ 4225219 w 4227885"/>
                <a:gd name="connsiteY56" fmla="*/ 1806645 h 2432191"/>
                <a:gd name="connisteX57" fmla="*/ 4202994 w 4227885"/>
                <a:gd name="connsiteY57" fmla="*/ 1873320 h 2432191"/>
                <a:gd name="connisteX58" fmla="*/ 4158544 w 4227885"/>
                <a:gd name="connsiteY58" fmla="*/ 1939995 h 2432191"/>
                <a:gd name="connisteX59" fmla="*/ 4114094 w 4227885"/>
                <a:gd name="connsiteY59" fmla="*/ 2007305 h 2432191"/>
                <a:gd name="connisteX60" fmla="*/ 4046784 w 4227885"/>
                <a:gd name="connsiteY60" fmla="*/ 2073980 h 2432191"/>
                <a:gd name="connisteX61" fmla="*/ 3969314 w 4227885"/>
                <a:gd name="connsiteY61" fmla="*/ 2129860 h 2432191"/>
                <a:gd name="connisteX62" fmla="*/ 3902004 w 4227885"/>
                <a:gd name="connsiteY62" fmla="*/ 2174310 h 2432191"/>
                <a:gd name="connisteX63" fmla="*/ 3823899 w 4227885"/>
                <a:gd name="connsiteY63" fmla="*/ 2207330 h 2432191"/>
                <a:gd name="connisteX64" fmla="*/ 3757224 w 4227885"/>
                <a:gd name="connsiteY64" fmla="*/ 2240985 h 2432191"/>
                <a:gd name="connisteX65" fmla="*/ 3690549 w 4227885"/>
                <a:gd name="connsiteY65" fmla="*/ 2263210 h 2432191"/>
                <a:gd name="connisteX66" fmla="*/ 3612444 w 4227885"/>
                <a:gd name="connsiteY66" fmla="*/ 2285435 h 2432191"/>
                <a:gd name="connisteX67" fmla="*/ 3523544 w 4227885"/>
                <a:gd name="connsiteY67" fmla="*/ 2307660 h 2432191"/>
                <a:gd name="connisteX68" fmla="*/ 3445439 w 4227885"/>
                <a:gd name="connsiteY68" fmla="*/ 2319090 h 2432191"/>
                <a:gd name="connisteX69" fmla="*/ 3356539 w 4227885"/>
                <a:gd name="connsiteY69" fmla="*/ 2341315 h 2432191"/>
                <a:gd name="connisteX70" fmla="*/ 3278434 w 4227885"/>
                <a:gd name="connsiteY70" fmla="*/ 2363540 h 2432191"/>
                <a:gd name="connisteX71" fmla="*/ 3200329 w 4227885"/>
                <a:gd name="connsiteY71" fmla="*/ 2363540 h 2432191"/>
                <a:gd name="connisteX72" fmla="*/ 3111429 w 4227885"/>
                <a:gd name="connsiteY72" fmla="*/ 2385765 h 2432191"/>
                <a:gd name="connisteX73" fmla="*/ 3033324 w 4227885"/>
                <a:gd name="connsiteY73" fmla="*/ 2397195 h 2432191"/>
                <a:gd name="connisteX74" fmla="*/ 2943789 w 4227885"/>
                <a:gd name="connsiteY74" fmla="*/ 2397195 h 2432191"/>
                <a:gd name="connisteX75" fmla="*/ 2854889 w 4227885"/>
                <a:gd name="connsiteY75" fmla="*/ 2407990 h 2432191"/>
                <a:gd name="connisteX76" fmla="*/ 2788214 w 4227885"/>
                <a:gd name="connsiteY76" fmla="*/ 2407990 h 2432191"/>
                <a:gd name="connisteX77" fmla="*/ 2710109 w 4227885"/>
                <a:gd name="connsiteY77" fmla="*/ 2407990 h 2432191"/>
                <a:gd name="connisteX78" fmla="*/ 2643434 w 4227885"/>
                <a:gd name="connsiteY78" fmla="*/ 2407990 h 2432191"/>
                <a:gd name="connisteX79" fmla="*/ 2543104 w 4227885"/>
                <a:gd name="connsiteY79" fmla="*/ 2407990 h 2432191"/>
                <a:gd name="connisteX80" fmla="*/ 2476429 w 4227885"/>
                <a:gd name="connsiteY80" fmla="*/ 2407990 h 2432191"/>
                <a:gd name="connisteX81" fmla="*/ 2409119 w 4227885"/>
                <a:gd name="connsiteY81" fmla="*/ 2419420 h 2432191"/>
                <a:gd name="connisteX82" fmla="*/ 2331649 w 4227885"/>
                <a:gd name="connsiteY82" fmla="*/ 2419420 h 2432191"/>
                <a:gd name="connisteX83" fmla="*/ 2264339 w 4227885"/>
                <a:gd name="connsiteY83" fmla="*/ 2419420 h 2432191"/>
                <a:gd name="connisteX84" fmla="*/ 2164009 w 4227885"/>
                <a:gd name="connsiteY84" fmla="*/ 2419420 h 2432191"/>
                <a:gd name="connisteX85" fmla="*/ 2075109 w 4227885"/>
                <a:gd name="connsiteY85" fmla="*/ 2430215 h 2432191"/>
                <a:gd name="connisteX86" fmla="*/ 2008434 w 4227885"/>
                <a:gd name="connsiteY86" fmla="*/ 2430215 h 2432191"/>
                <a:gd name="connisteX87" fmla="*/ 1930329 w 4227885"/>
                <a:gd name="connsiteY87" fmla="*/ 2430215 h 2432191"/>
                <a:gd name="connisteX88" fmla="*/ 1863654 w 4227885"/>
                <a:gd name="connsiteY88" fmla="*/ 2430215 h 2432191"/>
                <a:gd name="connisteX89" fmla="*/ 1763324 w 4227885"/>
                <a:gd name="connsiteY89" fmla="*/ 2430215 h 2432191"/>
                <a:gd name="connisteX90" fmla="*/ 1696649 w 4227885"/>
                <a:gd name="connsiteY90" fmla="*/ 2430215 h 2432191"/>
                <a:gd name="connisteX91" fmla="*/ 1629339 w 4227885"/>
                <a:gd name="connsiteY91" fmla="*/ 2430215 h 2432191"/>
                <a:gd name="connisteX92" fmla="*/ 1551234 w 4227885"/>
                <a:gd name="connsiteY92" fmla="*/ 2430215 h 2432191"/>
                <a:gd name="connisteX93" fmla="*/ 1462334 w 4227885"/>
                <a:gd name="connsiteY93" fmla="*/ 2430215 h 2432191"/>
                <a:gd name="connisteX94" fmla="*/ 1384229 w 4227885"/>
                <a:gd name="connsiteY94" fmla="*/ 2430215 h 2432191"/>
                <a:gd name="connisteX95" fmla="*/ 1306759 w 4227885"/>
                <a:gd name="connsiteY95" fmla="*/ 2430215 h 2432191"/>
                <a:gd name="connisteX96" fmla="*/ 1217224 w 4227885"/>
                <a:gd name="connsiteY96" fmla="*/ 2430215 h 2432191"/>
                <a:gd name="connisteX97" fmla="*/ 1150549 w 4227885"/>
                <a:gd name="connsiteY97" fmla="*/ 2430215 h 2432191"/>
                <a:gd name="connisteX98" fmla="*/ 1050219 w 4227885"/>
                <a:gd name="connsiteY98" fmla="*/ 2430215 h 2432191"/>
                <a:gd name="connisteX99" fmla="*/ 983544 w 4227885"/>
                <a:gd name="connsiteY99" fmla="*/ 2430215 h 2432191"/>
                <a:gd name="connisteX100" fmla="*/ 916234 w 4227885"/>
                <a:gd name="connsiteY100" fmla="*/ 2430215 h 2432191"/>
                <a:gd name="connisteX101" fmla="*/ 838764 w 4227885"/>
                <a:gd name="connsiteY101" fmla="*/ 2430215 h 2432191"/>
                <a:gd name="connisteX102" fmla="*/ 760659 w 4227885"/>
                <a:gd name="connsiteY102" fmla="*/ 2430215 h 2432191"/>
                <a:gd name="connisteX103" fmla="*/ 682554 w 4227885"/>
                <a:gd name="connsiteY103" fmla="*/ 2430215 h 2432191"/>
                <a:gd name="connisteX104" fmla="*/ 615879 w 4227885"/>
                <a:gd name="connsiteY104" fmla="*/ 2430215 h 2432191"/>
                <a:gd name="connisteX105" fmla="*/ 549204 w 4227885"/>
                <a:gd name="connsiteY105" fmla="*/ 2407990 h 2432191"/>
                <a:gd name="connisteX106" fmla="*/ 481894 w 4227885"/>
                <a:gd name="connsiteY106" fmla="*/ 2397195 h 2432191"/>
                <a:gd name="connisteX107" fmla="*/ 415219 w 4227885"/>
                <a:gd name="connsiteY107" fmla="*/ 2363540 h 2432191"/>
                <a:gd name="connisteX108" fmla="*/ 348544 w 4227885"/>
                <a:gd name="connsiteY108" fmla="*/ 2319090 h 2432191"/>
                <a:gd name="connisteX109" fmla="*/ 281234 w 4227885"/>
                <a:gd name="connsiteY109" fmla="*/ 2274640 h 2432191"/>
                <a:gd name="connisteX110" fmla="*/ 214559 w 4227885"/>
                <a:gd name="connsiteY110" fmla="*/ 2218760 h 2432191"/>
                <a:gd name="connisteX111" fmla="*/ 147884 w 4227885"/>
                <a:gd name="connsiteY111" fmla="*/ 2162880 h 2432191"/>
                <a:gd name="connisteX112" fmla="*/ 81209 w 4227885"/>
                <a:gd name="connsiteY112" fmla="*/ 2107000 h 2432191"/>
                <a:gd name="connisteX113" fmla="*/ 25329 w 4227885"/>
                <a:gd name="connsiteY113" fmla="*/ 2040325 h 2432191"/>
                <a:gd name="connisteX114" fmla="*/ 3104 w 4227885"/>
                <a:gd name="connsiteY114" fmla="*/ 1973650 h 2432191"/>
                <a:gd name="connisteX115" fmla="*/ 3104 w 4227885"/>
                <a:gd name="connsiteY115" fmla="*/ 1906975 h 2432191"/>
                <a:gd name="connisteX116" fmla="*/ 3104 w 4227885"/>
                <a:gd name="connsiteY116" fmla="*/ 1839665 h 2432191"/>
                <a:gd name="connisteX117" fmla="*/ 36759 w 4227885"/>
                <a:gd name="connsiteY117" fmla="*/ 1772990 h 2432191"/>
                <a:gd name="connisteX118" fmla="*/ 81209 w 4227885"/>
                <a:gd name="connsiteY118" fmla="*/ 1706315 h 2432191"/>
                <a:gd name="connisteX119" fmla="*/ 147884 w 4227885"/>
                <a:gd name="connsiteY119" fmla="*/ 1650435 h 2432191"/>
                <a:gd name="connisteX120" fmla="*/ 214559 w 4227885"/>
                <a:gd name="connsiteY120" fmla="*/ 1605985 h 2432191"/>
                <a:gd name="connisteX121" fmla="*/ 281234 w 4227885"/>
                <a:gd name="connsiteY121" fmla="*/ 1572330 h 2432191"/>
                <a:gd name="connisteX122" fmla="*/ 348544 w 4227885"/>
                <a:gd name="connsiteY122" fmla="*/ 1517085 h 2432191"/>
                <a:gd name="connisteX123" fmla="*/ 348544 w 4227885"/>
                <a:gd name="connsiteY123" fmla="*/ 1449775 h 2432191"/>
                <a:gd name="connisteX124" fmla="*/ 337114 w 4227885"/>
                <a:gd name="connsiteY124" fmla="*/ 1383100 h 2432191"/>
                <a:gd name="connisteX125" fmla="*/ 292664 w 4227885"/>
                <a:gd name="connsiteY125" fmla="*/ 1294200 h 2432191"/>
                <a:gd name="connisteX126" fmla="*/ 281234 w 4227885"/>
                <a:gd name="connsiteY126" fmla="*/ 1216095 h 2432191"/>
                <a:gd name="connisteX127" fmla="*/ 281234 w 4227885"/>
                <a:gd name="connsiteY127" fmla="*/ 1149420 h 2432191"/>
                <a:gd name="connisteX128" fmla="*/ 281234 w 4227885"/>
                <a:gd name="connsiteY128" fmla="*/ 1082110 h 2432191"/>
                <a:gd name="connisteX129" fmla="*/ 281234 w 4227885"/>
                <a:gd name="connsiteY129" fmla="*/ 1004640 h 2432191"/>
                <a:gd name="connisteX130" fmla="*/ 304094 w 4227885"/>
                <a:gd name="connsiteY130" fmla="*/ 937330 h 2432191"/>
                <a:gd name="connisteX131" fmla="*/ 348544 w 4227885"/>
                <a:gd name="connsiteY131" fmla="*/ 870655 h 2432191"/>
                <a:gd name="connisteX132" fmla="*/ 392994 w 4227885"/>
                <a:gd name="connsiteY132" fmla="*/ 803980 h 2432191"/>
                <a:gd name="connisteX133" fmla="*/ 437444 w 4227885"/>
                <a:gd name="connsiteY133" fmla="*/ 725875 h 2432191"/>
                <a:gd name="connisteX134" fmla="*/ 504119 w 4227885"/>
                <a:gd name="connsiteY134" fmla="*/ 681425 h 2432191"/>
                <a:gd name="connisteX135" fmla="*/ 571429 w 4227885"/>
                <a:gd name="connsiteY135" fmla="*/ 647770 h 2432191"/>
                <a:gd name="connisteX136" fmla="*/ 638104 w 4227885"/>
                <a:gd name="connsiteY136" fmla="*/ 591890 h 2432191"/>
                <a:gd name="connisteX137" fmla="*/ 704779 w 4227885"/>
                <a:gd name="connsiteY137" fmla="*/ 558870 h 2432191"/>
                <a:gd name="connisteX138" fmla="*/ 771454 w 4227885"/>
                <a:gd name="connsiteY138" fmla="*/ 536645 h 2432191"/>
                <a:gd name="connisteX139" fmla="*/ 838764 w 4227885"/>
                <a:gd name="connsiteY139" fmla="*/ 514420 h 2432191"/>
                <a:gd name="connisteX140" fmla="*/ 905439 w 4227885"/>
                <a:gd name="connsiteY140" fmla="*/ 502990 h 2432191"/>
                <a:gd name="connisteX141" fmla="*/ 972114 w 4227885"/>
                <a:gd name="connsiteY141" fmla="*/ 502990 h 2432191"/>
                <a:gd name="connisteX142" fmla="*/ 1038789 w 4227885"/>
                <a:gd name="connsiteY142" fmla="*/ 502990 h 2432191"/>
                <a:gd name="connisteX143" fmla="*/ 1106099 w 4227885"/>
                <a:gd name="connsiteY143" fmla="*/ 502990 h 2432191"/>
                <a:gd name="connisteX144" fmla="*/ 1172774 w 4227885"/>
                <a:gd name="connsiteY144" fmla="*/ 502990 h 243219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  <a:cxn ang="0">
                  <a:pos x="connisteX136" y="connsiteY136"/>
                </a:cxn>
                <a:cxn ang="0">
                  <a:pos x="connisteX137" y="connsiteY137"/>
                </a:cxn>
                <a:cxn ang="0">
                  <a:pos x="connisteX138" y="connsiteY138"/>
                </a:cxn>
                <a:cxn ang="0">
                  <a:pos x="connisteX139" y="connsiteY139"/>
                </a:cxn>
                <a:cxn ang="0">
                  <a:pos x="connisteX140" y="connsiteY140"/>
                </a:cxn>
                <a:cxn ang="0">
                  <a:pos x="connisteX141" y="connsiteY141"/>
                </a:cxn>
                <a:cxn ang="0">
                  <a:pos x="connisteX142" y="connsiteY142"/>
                </a:cxn>
                <a:cxn ang="0">
                  <a:pos x="connisteX143" y="connsiteY143"/>
                </a:cxn>
                <a:cxn ang="0">
                  <a:pos x="connisteX144" y="connsiteY144"/>
                </a:cxn>
              </a:cxnLst>
              <a:rect l="l" t="t" r="r" b="b"/>
              <a:pathLst>
                <a:path w="4227886" h="2432191">
                  <a:moveTo>
                    <a:pt x="1150549" y="502991"/>
                  </a:moveTo>
                  <a:cubicBezTo>
                    <a:pt x="1158804" y="490926"/>
                    <a:pt x="1177219" y="462986"/>
                    <a:pt x="1194999" y="436316"/>
                  </a:cubicBezTo>
                  <a:cubicBezTo>
                    <a:pt x="1212779" y="409646"/>
                    <a:pt x="1217224" y="394406"/>
                    <a:pt x="1239449" y="369641"/>
                  </a:cubicBezTo>
                  <a:cubicBezTo>
                    <a:pt x="1261674" y="344876"/>
                    <a:pt x="1284534" y="338526"/>
                    <a:pt x="1306759" y="313761"/>
                  </a:cubicBezTo>
                  <a:cubicBezTo>
                    <a:pt x="1328984" y="288996"/>
                    <a:pt x="1328984" y="273756"/>
                    <a:pt x="1351209" y="247086"/>
                  </a:cubicBezTo>
                  <a:cubicBezTo>
                    <a:pt x="1373434" y="220416"/>
                    <a:pt x="1391214" y="204541"/>
                    <a:pt x="1417884" y="179776"/>
                  </a:cubicBezTo>
                  <a:cubicBezTo>
                    <a:pt x="1444554" y="155011"/>
                    <a:pt x="1457889" y="149296"/>
                    <a:pt x="1484559" y="124531"/>
                  </a:cubicBezTo>
                  <a:cubicBezTo>
                    <a:pt x="1511229" y="99766"/>
                    <a:pt x="1524564" y="75001"/>
                    <a:pt x="1551234" y="57221"/>
                  </a:cubicBezTo>
                  <a:cubicBezTo>
                    <a:pt x="1577904" y="39441"/>
                    <a:pt x="1591874" y="43886"/>
                    <a:pt x="1618544" y="34996"/>
                  </a:cubicBezTo>
                  <a:cubicBezTo>
                    <a:pt x="1645214" y="26106"/>
                    <a:pt x="1658549" y="19121"/>
                    <a:pt x="1685219" y="12771"/>
                  </a:cubicBezTo>
                  <a:cubicBezTo>
                    <a:pt x="1711889" y="6421"/>
                    <a:pt x="1725224" y="3881"/>
                    <a:pt x="1751894" y="1976"/>
                  </a:cubicBezTo>
                  <a:cubicBezTo>
                    <a:pt x="1778564" y="71"/>
                    <a:pt x="1789994" y="1976"/>
                    <a:pt x="1819204" y="1976"/>
                  </a:cubicBezTo>
                  <a:cubicBezTo>
                    <a:pt x="1848414" y="1976"/>
                    <a:pt x="1867464" y="1976"/>
                    <a:pt x="1896674" y="1976"/>
                  </a:cubicBezTo>
                  <a:cubicBezTo>
                    <a:pt x="1925884" y="1976"/>
                    <a:pt x="1937314" y="1976"/>
                    <a:pt x="1963984" y="1976"/>
                  </a:cubicBezTo>
                  <a:cubicBezTo>
                    <a:pt x="1990654" y="1976"/>
                    <a:pt x="1999544" y="1976"/>
                    <a:pt x="2030659" y="1976"/>
                  </a:cubicBezTo>
                  <a:cubicBezTo>
                    <a:pt x="2061774" y="1976"/>
                    <a:pt x="2088444" y="-2469"/>
                    <a:pt x="2119559" y="1976"/>
                  </a:cubicBezTo>
                  <a:cubicBezTo>
                    <a:pt x="2150674" y="6421"/>
                    <a:pt x="2157024" y="17851"/>
                    <a:pt x="2186234" y="24201"/>
                  </a:cubicBezTo>
                  <a:cubicBezTo>
                    <a:pt x="2215444" y="30551"/>
                    <a:pt x="2233224" y="24201"/>
                    <a:pt x="2264339" y="34996"/>
                  </a:cubicBezTo>
                  <a:cubicBezTo>
                    <a:pt x="2295454" y="45791"/>
                    <a:pt x="2311329" y="66111"/>
                    <a:pt x="2342444" y="79446"/>
                  </a:cubicBezTo>
                  <a:cubicBezTo>
                    <a:pt x="2373559" y="92781"/>
                    <a:pt x="2391339" y="88971"/>
                    <a:pt x="2420549" y="102306"/>
                  </a:cubicBezTo>
                  <a:cubicBezTo>
                    <a:pt x="2449759" y="115641"/>
                    <a:pt x="2460554" y="131516"/>
                    <a:pt x="2487224" y="146756"/>
                  </a:cubicBezTo>
                  <a:cubicBezTo>
                    <a:pt x="2513894" y="161996"/>
                    <a:pt x="2524689" y="161996"/>
                    <a:pt x="2553899" y="179776"/>
                  </a:cubicBezTo>
                  <a:cubicBezTo>
                    <a:pt x="2583109" y="197556"/>
                    <a:pt x="2602794" y="213431"/>
                    <a:pt x="2632004" y="235656"/>
                  </a:cubicBezTo>
                  <a:cubicBezTo>
                    <a:pt x="2661214" y="257881"/>
                    <a:pt x="2672644" y="273756"/>
                    <a:pt x="2699314" y="291536"/>
                  </a:cubicBezTo>
                  <a:cubicBezTo>
                    <a:pt x="2725984" y="309316"/>
                    <a:pt x="2741859" y="304236"/>
                    <a:pt x="2765989" y="324556"/>
                  </a:cubicBezTo>
                  <a:cubicBezTo>
                    <a:pt x="2790119" y="344876"/>
                    <a:pt x="2800914" y="365196"/>
                    <a:pt x="2821234" y="391866"/>
                  </a:cubicBezTo>
                  <a:cubicBezTo>
                    <a:pt x="2841554" y="418536"/>
                    <a:pt x="2845999" y="431871"/>
                    <a:pt x="2866319" y="458541"/>
                  </a:cubicBezTo>
                  <a:cubicBezTo>
                    <a:pt x="2886639" y="485211"/>
                    <a:pt x="2899339" y="498546"/>
                    <a:pt x="2921564" y="525216"/>
                  </a:cubicBezTo>
                  <a:cubicBezTo>
                    <a:pt x="2943789" y="551886"/>
                    <a:pt x="2952679" y="571571"/>
                    <a:pt x="2977444" y="591891"/>
                  </a:cubicBezTo>
                  <a:cubicBezTo>
                    <a:pt x="3002209" y="612211"/>
                    <a:pt x="3014909" y="607766"/>
                    <a:pt x="3044119" y="625546"/>
                  </a:cubicBezTo>
                  <a:cubicBezTo>
                    <a:pt x="3073329" y="643326"/>
                    <a:pt x="3093014" y="668091"/>
                    <a:pt x="3122224" y="681426"/>
                  </a:cubicBezTo>
                  <a:cubicBezTo>
                    <a:pt x="3151434" y="694761"/>
                    <a:pt x="3157784" y="687776"/>
                    <a:pt x="3188899" y="692221"/>
                  </a:cubicBezTo>
                  <a:cubicBezTo>
                    <a:pt x="3220014" y="696666"/>
                    <a:pt x="3240334" y="701111"/>
                    <a:pt x="3278434" y="703651"/>
                  </a:cubicBezTo>
                  <a:cubicBezTo>
                    <a:pt x="3316534" y="706191"/>
                    <a:pt x="3343204" y="703651"/>
                    <a:pt x="3378764" y="703651"/>
                  </a:cubicBezTo>
                  <a:cubicBezTo>
                    <a:pt x="3414324" y="703651"/>
                    <a:pt x="3427024" y="703651"/>
                    <a:pt x="3456234" y="703651"/>
                  </a:cubicBezTo>
                  <a:cubicBezTo>
                    <a:pt x="3485444" y="703651"/>
                    <a:pt x="3496874" y="703651"/>
                    <a:pt x="3523544" y="703651"/>
                  </a:cubicBezTo>
                  <a:cubicBezTo>
                    <a:pt x="3550214" y="703651"/>
                    <a:pt x="3563549" y="703651"/>
                    <a:pt x="3590219" y="703651"/>
                  </a:cubicBezTo>
                  <a:cubicBezTo>
                    <a:pt x="3616889" y="703651"/>
                    <a:pt x="3630224" y="703651"/>
                    <a:pt x="3656894" y="703651"/>
                  </a:cubicBezTo>
                  <a:cubicBezTo>
                    <a:pt x="3683564" y="703651"/>
                    <a:pt x="3697534" y="699206"/>
                    <a:pt x="3724204" y="703651"/>
                  </a:cubicBezTo>
                  <a:cubicBezTo>
                    <a:pt x="3750874" y="708096"/>
                    <a:pt x="3764209" y="714446"/>
                    <a:pt x="3790879" y="725876"/>
                  </a:cubicBezTo>
                  <a:cubicBezTo>
                    <a:pt x="3817549" y="737306"/>
                    <a:pt x="3830884" y="741751"/>
                    <a:pt x="3857554" y="759531"/>
                  </a:cubicBezTo>
                  <a:cubicBezTo>
                    <a:pt x="3884224" y="777311"/>
                    <a:pt x="3897559" y="792551"/>
                    <a:pt x="3924229" y="814776"/>
                  </a:cubicBezTo>
                  <a:cubicBezTo>
                    <a:pt x="3950899" y="837001"/>
                    <a:pt x="3971219" y="845891"/>
                    <a:pt x="3991539" y="870656"/>
                  </a:cubicBezTo>
                  <a:cubicBezTo>
                    <a:pt x="4011859" y="895421"/>
                    <a:pt x="4015669" y="910661"/>
                    <a:pt x="4024559" y="937331"/>
                  </a:cubicBezTo>
                  <a:cubicBezTo>
                    <a:pt x="4033449" y="964001"/>
                    <a:pt x="4033449" y="977971"/>
                    <a:pt x="4035989" y="1004641"/>
                  </a:cubicBezTo>
                  <a:cubicBezTo>
                    <a:pt x="4038529" y="1031311"/>
                    <a:pt x="4035989" y="1044646"/>
                    <a:pt x="4035989" y="1071316"/>
                  </a:cubicBezTo>
                  <a:cubicBezTo>
                    <a:pt x="4035989" y="1097986"/>
                    <a:pt x="4035989" y="1108781"/>
                    <a:pt x="4035989" y="1137991"/>
                  </a:cubicBezTo>
                  <a:cubicBezTo>
                    <a:pt x="4035989" y="1167201"/>
                    <a:pt x="4035989" y="1186886"/>
                    <a:pt x="4035989" y="1216096"/>
                  </a:cubicBezTo>
                  <a:cubicBezTo>
                    <a:pt x="4035989" y="1245306"/>
                    <a:pt x="4035989" y="1256101"/>
                    <a:pt x="4035989" y="1282771"/>
                  </a:cubicBezTo>
                  <a:cubicBezTo>
                    <a:pt x="4035989" y="1309441"/>
                    <a:pt x="4035989" y="1322776"/>
                    <a:pt x="4035989" y="1349446"/>
                  </a:cubicBezTo>
                  <a:cubicBezTo>
                    <a:pt x="4035989" y="1376116"/>
                    <a:pt x="4022654" y="1390086"/>
                    <a:pt x="4035989" y="1416756"/>
                  </a:cubicBezTo>
                  <a:cubicBezTo>
                    <a:pt x="4049324" y="1443426"/>
                    <a:pt x="4075994" y="1458666"/>
                    <a:pt x="4102664" y="1483431"/>
                  </a:cubicBezTo>
                  <a:cubicBezTo>
                    <a:pt x="4129334" y="1508196"/>
                    <a:pt x="4153464" y="1514546"/>
                    <a:pt x="4169339" y="1539311"/>
                  </a:cubicBezTo>
                  <a:cubicBezTo>
                    <a:pt x="4185214" y="1564076"/>
                    <a:pt x="4171879" y="1579316"/>
                    <a:pt x="4180769" y="1605986"/>
                  </a:cubicBezTo>
                  <a:cubicBezTo>
                    <a:pt x="4189659" y="1632656"/>
                    <a:pt x="4204899" y="1645991"/>
                    <a:pt x="4213789" y="1672661"/>
                  </a:cubicBezTo>
                  <a:cubicBezTo>
                    <a:pt x="4222679" y="1699331"/>
                    <a:pt x="4222679" y="1713301"/>
                    <a:pt x="4225219" y="1739971"/>
                  </a:cubicBezTo>
                  <a:cubicBezTo>
                    <a:pt x="4227759" y="1766641"/>
                    <a:pt x="4229664" y="1779976"/>
                    <a:pt x="4225219" y="1806646"/>
                  </a:cubicBezTo>
                  <a:cubicBezTo>
                    <a:pt x="4220774" y="1833316"/>
                    <a:pt x="4216329" y="1846651"/>
                    <a:pt x="4202994" y="1873321"/>
                  </a:cubicBezTo>
                  <a:cubicBezTo>
                    <a:pt x="4189659" y="1899991"/>
                    <a:pt x="4176324" y="1913326"/>
                    <a:pt x="4158544" y="1939996"/>
                  </a:cubicBezTo>
                  <a:cubicBezTo>
                    <a:pt x="4140764" y="1966666"/>
                    <a:pt x="4136319" y="1980636"/>
                    <a:pt x="4114094" y="2007306"/>
                  </a:cubicBezTo>
                  <a:cubicBezTo>
                    <a:pt x="4091869" y="2033976"/>
                    <a:pt x="4075994" y="2049216"/>
                    <a:pt x="4046784" y="2073981"/>
                  </a:cubicBezTo>
                  <a:cubicBezTo>
                    <a:pt x="4017574" y="2098746"/>
                    <a:pt x="3998524" y="2109541"/>
                    <a:pt x="3969314" y="2129861"/>
                  </a:cubicBezTo>
                  <a:cubicBezTo>
                    <a:pt x="3940104" y="2150181"/>
                    <a:pt x="3931214" y="2159071"/>
                    <a:pt x="3902004" y="2174311"/>
                  </a:cubicBezTo>
                  <a:cubicBezTo>
                    <a:pt x="3872794" y="2189551"/>
                    <a:pt x="3853109" y="2193996"/>
                    <a:pt x="3823899" y="2207331"/>
                  </a:cubicBezTo>
                  <a:cubicBezTo>
                    <a:pt x="3794689" y="2220666"/>
                    <a:pt x="3783894" y="2229556"/>
                    <a:pt x="3757224" y="2240986"/>
                  </a:cubicBezTo>
                  <a:cubicBezTo>
                    <a:pt x="3730554" y="2252416"/>
                    <a:pt x="3719759" y="2254321"/>
                    <a:pt x="3690549" y="2263211"/>
                  </a:cubicBezTo>
                  <a:cubicBezTo>
                    <a:pt x="3661339" y="2272101"/>
                    <a:pt x="3646099" y="2276546"/>
                    <a:pt x="3612444" y="2285436"/>
                  </a:cubicBezTo>
                  <a:cubicBezTo>
                    <a:pt x="3578789" y="2294326"/>
                    <a:pt x="3557199" y="2300676"/>
                    <a:pt x="3523544" y="2307661"/>
                  </a:cubicBezTo>
                  <a:cubicBezTo>
                    <a:pt x="3489889" y="2314646"/>
                    <a:pt x="3479094" y="2312106"/>
                    <a:pt x="3445439" y="2319091"/>
                  </a:cubicBezTo>
                  <a:cubicBezTo>
                    <a:pt x="3411784" y="2326076"/>
                    <a:pt x="3390194" y="2332426"/>
                    <a:pt x="3356539" y="2341316"/>
                  </a:cubicBezTo>
                  <a:cubicBezTo>
                    <a:pt x="3322884" y="2350206"/>
                    <a:pt x="3309549" y="2359096"/>
                    <a:pt x="3278434" y="2363541"/>
                  </a:cubicBezTo>
                  <a:cubicBezTo>
                    <a:pt x="3247319" y="2367986"/>
                    <a:pt x="3233984" y="2359096"/>
                    <a:pt x="3200329" y="2363541"/>
                  </a:cubicBezTo>
                  <a:cubicBezTo>
                    <a:pt x="3166674" y="2367986"/>
                    <a:pt x="3145084" y="2378781"/>
                    <a:pt x="3111429" y="2385766"/>
                  </a:cubicBezTo>
                  <a:cubicBezTo>
                    <a:pt x="3077774" y="2392751"/>
                    <a:pt x="3066979" y="2394656"/>
                    <a:pt x="3033324" y="2397196"/>
                  </a:cubicBezTo>
                  <a:cubicBezTo>
                    <a:pt x="2999669" y="2399736"/>
                    <a:pt x="2979349" y="2395291"/>
                    <a:pt x="2943789" y="2397196"/>
                  </a:cubicBezTo>
                  <a:cubicBezTo>
                    <a:pt x="2908229" y="2399101"/>
                    <a:pt x="2886004" y="2406086"/>
                    <a:pt x="2854889" y="2407991"/>
                  </a:cubicBezTo>
                  <a:cubicBezTo>
                    <a:pt x="2823774" y="2409896"/>
                    <a:pt x="2817424" y="2407991"/>
                    <a:pt x="2788214" y="2407991"/>
                  </a:cubicBezTo>
                  <a:cubicBezTo>
                    <a:pt x="2759004" y="2407991"/>
                    <a:pt x="2739319" y="2407991"/>
                    <a:pt x="2710109" y="2407991"/>
                  </a:cubicBezTo>
                  <a:cubicBezTo>
                    <a:pt x="2680899" y="2407991"/>
                    <a:pt x="2677089" y="2407991"/>
                    <a:pt x="2643434" y="2407991"/>
                  </a:cubicBezTo>
                  <a:cubicBezTo>
                    <a:pt x="2609779" y="2407991"/>
                    <a:pt x="2576759" y="2407991"/>
                    <a:pt x="2543104" y="2407991"/>
                  </a:cubicBezTo>
                  <a:cubicBezTo>
                    <a:pt x="2509449" y="2407991"/>
                    <a:pt x="2503099" y="2405451"/>
                    <a:pt x="2476429" y="2407991"/>
                  </a:cubicBezTo>
                  <a:cubicBezTo>
                    <a:pt x="2449759" y="2410531"/>
                    <a:pt x="2438329" y="2416881"/>
                    <a:pt x="2409119" y="2419421"/>
                  </a:cubicBezTo>
                  <a:cubicBezTo>
                    <a:pt x="2379909" y="2421961"/>
                    <a:pt x="2360859" y="2419421"/>
                    <a:pt x="2331649" y="2419421"/>
                  </a:cubicBezTo>
                  <a:cubicBezTo>
                    <a:pt x="2302439" y="2419421"/>
                    <a:pt x="2297994" y="2419421"/>
                    <a:pt x="2264339" y="2419421"/>
                  </a:cubicBezTo>
                  <a:cubicBezTo>
                    <a:pt x="2230684" y="2419421"/>
                    <a:pt x="2202109" y="2417516"/>
                    <a:pt x="2164009" y="2419421"/>
                  </a:cubicBezTo>
                  <a:cubicBezTo>
                    <a:pt x="2125909" y="2421326"/>
                    <a:pt x="2106224" y="2428311"/>
                    <a:pt x="2075109" y="2430216"/>
                  </a:cubicBezTo>
                  <a:cubicBezTo>
                    <a:pt x="2043994" y="2432121"/>
                    <a:pt x="2037644" y="2430216"/>
                    <a:pt x="2008434" y="2430216"/>
                  </a:cubicBezTo>
                  <a:cubicBezTo>
                    <a:pt x="1979224" y="2430216"/>
                    <a:pt x="1959539" y="2430216"/>
                    <a:pt x="1930329" y="2430216"/>
                  </a:cubicBezTo>
                  <a:cubicBezTo>
                    <a:pt x="1901119" y="2430216"/>
                    <a:pt x="1897309" y="2430216"/>
                    <a:pt x="1863654" y="2430216"/>
                  </a:cubicBezTo>
                  <a:cubicBezTo>
                    <a:pt x="1829999" y="2430216"/>
                    <a:pt x="1796979" y="2430216"/>
                    <a:pt x="1763324" y="2430216"/>
                  </a:cubicBezTo>
                  <a:cubicBezTo>
                    <a:pt x="1729669" y="2430216"/>
                    <a:pt x="1723319" y="2430216"/>
                    <a:pt x="1696649" y="2430216"/>
                  </a:cubicBezTo>
                  <a:cubicBezTo>
                    <a:pt x="1669979" y="2430216"/>
                    <a:pt x="1658549" y="2430216"/>
                    <a:pt x="1629339" y="2430216"/>
                  </a:cubicBezTo>
                  <a:cubicBezTo>
                    <a:pt x="1600129" y="2430216"/>
                    <a:pt x="1584889" y="2430216"/>
                    <a:pt x="1551234" y="2430216"/>
                  </a:cubicBezTo>
                  <a:cubicBezTo>
                    <a:pt x="1517579" y="2430216"/>
                    <a:pt x="1495989" y="2430216"/>
                    <a:pt x="1462334" y="2430216"/>
                  </a:cubicBezTo>
                  <a:cubicBezTo>
                    <a:pt x="1428679" y="2430216"/>
                    <a:pt x="1415344" y="2430216"/>
                    <a:pt x="1384229" y="2430216"/>
                  </a:cubicBezTo>
                  <a:cubicBezTo>
                    <a:pt x="1353114" y="2430216"/>
                    <a:pt x="1340414" y="2430216"/>
                    <a:pt x="1306759" y="2430216"/>
                  </a:cubicBezTo>
                  <a:cubicBezTo>
                    <a:pt x="1273104" y="2430216"/>
                    <a:pt x="1248339" y="2430216"/>
                    <a:pt x="1217224" y="2430216"/>
                  </a:cubicBezTo>
                  <a:cubicBezTo>
                    <a:pt x="1186109" y="2430216"/>
                    <a:pt x="1184204" y="2430216"/>
                    <a:pt x="1150549" y="2430216"/>
                  </a:cubicBezTo>
                  <a:cubicBezTo>
                    <a:pt x="1116894" y="2430216"/>
                    <a:pt x="1083874" y="2430216"/>
                    <a:pt x="1050219" y="2430216"/>
                  </a:cubicBezTo>
                  <a:cubicBezTo>
                    <a:pt x="1016564" y="2430216"/>
                    <a:pt x="1010214" y="2430216"/>
                    <a:pt x="983544" y="2430216"/>
                  </a:cubicBezTo>
                  <a:cubicBezTo>
                    <a:pt x="956874" y="2430216"/>
                    <a:pt x="945444" y="2430216"/>
                    <a:pt x="916234" y="2430216"/>
                  </a:cubicBezTo>
                  <a:cubicBezTo>
                    <a:pt x="887024" y="2430216"/>
                    <a:pt x="869879" y="2430216"/>
                    <a:pt x="838764" y="2430216"/>
                  </a:cubicBezTo>
                  <a:cubicBezTo>
                    <a:pt x="807649" y="2430216"/>
                    <a:pt x="791774" y="2430216"/>
                    <a:pt x="760659" y="2430216"/>
                  </a:cubicBezTo>
                  <a:cubicBezTo>
                    <a:pt x="729544" y="2430216"/>
                    <a:pt x="711764" y="2430216"/>
                    <a:pt x="682554" y="2430216"/>
                  </a:cubicBezTo>
                  <a:cubicBezTo>
                    <a:pt x="653344" y="2430216"/>
                    <a:pt x="642549" y="2434661"/>
                    <a:pt x="615879" y="2430216"/>
                  </a:cubicBezTo>
                  <a:cubicBezTo>
                    <a:pt x="589209" y="2425771"/>
                    <a:pt x="575874" y="2414341"/>
                    <a:pt x="549204" y="2407991"/>
                  </a:cubicBezTo>
                  <a:cubicBezTo>
                    <a:pt x="522534" y="2401641"/>
                    <a:pt x="508564" y="2406086"/>
                    <a:pt x="481894" y="2397196"/>
                  </a:cubicBezTo>
                  <a:cubicBezTo>
                    <a:pt x="455224" y="2388306"/>
                    <a:pt x="441889" y="2379416"/>
                    <a:pt x="415219" y="2363541"/>
                  </a:cubicBezTo>
                  <a:cubicBezTo>
                    <a:pt x="388549" y="2347666"/>
                    <a:pt x="375214" y="2336871"/>
                    <a:pt x="348544" y="2319091"/>
                  </a:cubicBezTo>
                  <a:cubicBezTo>
                    <a:pt x="321874" y="2301311"/>
                    <a:pt x="307904" y="2294961"/>
                    <a:pt x="281234" y="2274641"/>
                  </a:cubicBezTo>
                  <a:cubicBezTo>
                    <a:pt x="254564" y="2254321"/>
                    <a:pt x="241229" y="2240986"/>
                    <a:pt x="214559" y="2218761"/>
                  </a:cubicBezTo>
                  <a:cubicBezTo>
                    <a:pt x="187889" y="2196536"/>
                    <a:pt x="174554" y="2185106"/>
                    <a:pt x="147884" y="2162881"/>
                  </a:cubicBezTo>
                  <a:cubicBezTo>
                    <a:pt x="121214" y="2140656"/>
                    <a:pt x="105974" y="2131766"/>
                    <a:pt x="81209" y="2107001"/>
                  </a:cubicBezTo>
                  <a:cubicBezTo>
                    <a:pt x="56444" y="2082236"/>
                    <a:pt x="41204" y="2066996"/>
                    <a:pt x="25329" y="2040326"/>
                  </a:cubicBezTo>
                  <a:cubicBezTo>
                    <a:pt x="9454" y="2013656"/>
                    <a:pt x="7549" y="2000321"/>
                    <a:pt x="3104" y="1973651"/>
                  </a:cubicBezTo>
                  <a:cubicBezTo>
                    <a:pt x="-1341" y="1946981"/>
                    <a:pt x="3104" y="1933646"/>
                    <a:pt x="3104" y="1906976"/>
                  </a:cubicBezTo>
                  <a:cubicBezTo>
                    <a:pt x="3104" y="1880306"/>
                    <a:pt x="-3881" y="1866336"/>
                    <a:pt x="3104" y="1839666"/>
                  </a:cubicBezTo>
                  <a:cubicBezTo>
                    <a:pt x="10089" y="1812996"/>
                    <a:pt x="20884" y="1799661"/>
                    <a:pt x="36759" y="1772991"/>
                  </a:cubicBezTo>
                  <a:cubicBezTo>
                    <a:pt x="52634" y="1746321"/>
                    <a:pt x="58984" y="1731081"/>
                    <a:pt x="81209" y="1706316"/>
                  </a:cubicBezTo>
                  <a:cubicBezTo>
                    <a:pt x="103434" y="1681551"/>
                    <a:pt x="121214" y="1670756"/>
                    <a:pt x="147884" y="1650436"/>
                  </a:cubicBezTo>
                  <a:cubicBezTo>
                    <a:pt x="174554" y="1630116"/>
                    <a:pt x="187889" y="1621861"/>
                    <a:pt x="214559" y="1605986"/>
                  </a:cubicBezTo>
                  <a:cubicBezTo>
                    <a:pt x="241229" y="1590111"/>
                    <a:pt x="254564" y="1590111"/>
                    <a:pt x="281234" y="1572331"/>
                  </a:cubicBezTo>
                  <a:cubicBezTo>
                    <a:pt x="307904" y="1554551"/>
                    <a:pt x="335209" y="1541851"/>
                    <a:pt x="348544" y="1517086"/>
                  </a:cubicBezTo>
                  <a:cubicBezTo>
                    <a:pt x="361879" y="1492321"/>
                    <a:pt x="351084" y="1476446"/>
                    <a:pt x="348544" y="1449776"/>
                  </a:cubicBezTo>
                  <a:cubicBezTo>
                    <a:pt x="346004" y="1423106"/>
                    <a:pt x="348544" y="1414216"/>
                    <a:pt x="337114" y="1383101"/>
                  </a:cubicBezTo>
                  <a:cubicBezTo>
                    <a:pt x="325684" y="1351986"/>
                    <a:pt x="304094" y="1327856"/>
                    <a:pt x="292664" y="1294201"/>
                  </a:cubicBezTo>
                  <a:cubicBezTo>
                    <a:pt x="281234" y="1260546"/>
                    <a:pt x="283774" y="1245306"/>
                    <a:pt x="281234" y="1216096"/>
                  </a:cubicBezTo>
                  <a:cubicBezTo>
                    <a:pt x="278694" y="1186886"/>
                    <a:pt x="281234" y="1176091"/>
                    <a:pt x="281234" y="1149421"/>
                  </a:cubicBezTo>
                  <a:cubicBezTo>
                    <a:pt x="281234" y="1122751"/>
                    <a:pt x="281234" y="1111321"/>
                    <a:pt x="281234" y="1082111"/>
                  </a:cubicBezTo>
                  <a:cubicBezTo>
                    <a:pt x="281234" y="1052901"/>
                    <a:pt x="276789" y="1033851"/>
                    <a:pt x="281234" y="1004641"/>
                  </a:cubicBezTo>
                  <a:cubicBezTo>
                    <a:pt x="285679" y="975431"/>
                    <a:pt x="290759" y="964001"/>
                    <a:pt x="304094" y="937331"/>
                  </a:cubicBezTo>
                  <a:cubicBezTo>
                    <a:pt x="317429" y="910661"/>
                    <a:pt x="330764" y="897326"/>
                    <a:pt x="348544" y="870656"/>
                  </a:cubicBezTo>
                  <a:cubicBezTo>
                    <a:pt x="366324" y="843986"/>
                    <a:pt x="375214" y="833191"/>
                    <a:pt x="392994" y="803981"/>
                  </a:cubicBezTo>
                  <a:cubicBezTo>
                    <a:pt x="410774" y="774771"/>
                    <a:pt x="415219" y="750641"/>
                    <a:pt x="437444" y="725876"/>
                  </a:cubicBezTo>
                  <a:cubicBezTo>
                    <a:pt x="459669" y="701111"/>
                    <a:pt x="477449" y="697301"/>
                    <a:pt x="504119" y="681426"/>
                  </a:cubicBezTo>
                  <a:cubicBezTo>
                    <a:pt x="530789" y="665551"/>
                    <a:pt x="544759" y="665551"/>
                    <a:pt x="571429" y="647771"/>
                  </a:cubicBezTo>
                  <a:cubicBezTo>
                    <a:pt x="598099" y="629991"/>
                    <a:pt x="611434" y="609671"/>
                    <a:pt x="638104" y="591891"/>
                  </a:cubicBezTo>
                  <a:cubicBezTo>
                    <a:pt x="664774" y="574111"/>
                    <a:pt x="678109" y="569666"/>
                    <a:pt x="704779" y="558871"/>
                  </a:cubicBezTo>
                  <a:cubicBezTo>
                    <a:pt x="731449" y="548076"/>
                    <a:pt x="744784" y="545536"/>
                    <a:pt x="771454" y="536646"/>
                  </a:cubicBezTo>
                  <a:cubicBezTo>
                    <a:pt x="798124" y="527756"/>
                    <a:pt x="812094" y="521406"/>
                    <a:pt x="838764" y="514421"/>
                  </a:cubicBezTo>
                  <a:cubicBezTo>
                    <a:pt x="865434" y="507436"/>
                    <a:pt x="878769" y="505531"/>
                    <a:pt x="905439" y="502991"/>
                  </a:cubicBezTo>
                  <a:cubicBezTo>
                    <a:pt x="932109" y="500451"/>
                    <a:pt x="945444" y="502991"/>
                    <a:pt x="972114" y="502991"/>
                  </a:cubicBezTo>
                  <a:cubicBezTo>
                    <a:pt x="998784" y="502991"/>
                    <a:pt x="1012119" y="502991"/>
                    <a:pt x="1038789" y="502991"/>
                  </a:cubicBezTo>
                  <a:cubicBezTo>
                    <a:pt x="1065459" y="502991"/>
                    <a:pt x="1079429" y="502991"/>
                    <a:pt x="1106099" y="502991"/>
                  </a:cubicBezTo>
                  <a:cubicBezTo>
                    <a:pt x="1132769" y="502991"/>
                    <a:pt x="1160709" y="502991"/>
                    <a:pt x="1172774" y="5029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7649" y="4213"/>
              <a:ext cx="2329" cy="1330"/>
            </a:xfrm>
            <a:custGeom>
              <a:avLst/>
              <a:gdLst>
                <a:gd name="connisteX0" fmla="*/ 512445 w 1763435"/>
                <a:gd name="connsiteY0" fmla="*/ 259206 h 972523"/>
                <a:gd name="connisteX1" fmla="*/ 579120 w 1763435"/>
                <a:gd name="connsiteY1" fmla="*/ 169671 h 972523"/>
                <a:gd name="connisteX2" fmla="*/ 623570 w 1763435"/>
                <a:gd name="connsiteY2" fmla="*/ 102996 h 972523"/>
                <a:gd name="connisteX3" fmla="*/ 690880 w 1763435"/>
                <a:gd name="connsiteY3" fmla="*/ 47116 h 972523"/>
                <a:gd name="connisteX4" fmla="*/ 757555 w 1763435"/>
                <a:gd name="connsiteY4" fmla="*/ 14096 h 972523"/>
                <a:gd name="connisteX5" fmla="*/ 824230 w 1763435"/>
                <a:gd name="connsiteY5" fmla="*/ 2666 h 972523"/>
                <a:gd name="connisteX6" fmla="*/ 890905 w 1763435"/>
                <a:gd name="connsiteY6" fmla="*/ 2666 h 972523"/>
                <a:gd name="connisteX7" fmla="*/ 958215 w 1763435"/>
                <a:gd name="connsiteY7" fmla="*/ 24891 h 972523"/>
                <a:gd name="connisteX8" fmla="*/ 1024890 w 1763435"/>
                <a:gd name="connsiteY8" fmla="*/ 69341 h 972523"/>
                <a:gd name="connisteX9" fmla="*/ 1069340 w 1763435"/>
                <a:gd name="connsiteY9" fmla="*/ 136651 h 972523"/>
                <a:gd name="connisteX10" fmla="*/ 1125220 w 1763435"/>
                <a:gd name="connsiteY10" fmla="*/ 203326 h 972523"/>
                <a:gd name="connisteX11" fmla="*/ 1191895 w 1763435"/>
                <a:gd name="connsiteY11" fmla="*/ 225551 h 972523"/>
                <a:gd name="connisteX12" fmla="*/ 1258570 w 1763435"/>
                <a:gd name="connsiteY12" fmla="*/ 236981 h 972523"/>
                <a:gd name="connisteX13" fmla="*/ 1325880 w 1763435"/>
                <a:gd name="connsiteY13" fmla="*/ 247776 h 972523"/>
                <a:gd name="connisteX14" fmla="*/ 1392555 w 1763435"/>
                <a:gd name="connsiteY14" fmla="*/ 270001 h 972523"/>
                <a:gd name="connisteX15" fmla="*/ 1425575 w 1763435"/>
                <a:gd name="connsiteY15" fmla="*/ 336676 h 972523"/>
                <a:gd name="connisteX16" fmla="*/ 1437005 w 1763435"/>
                <a:gd name="connsiteY16" fmla="*/ 403986 h 972523"/>
                <a:gd name="connisteX17" fmla="*/ 1503680 w 1763435"/>
                <a:gd name="connsiteY17" fmla="*/ 459231 h 972523"/>
                <a:gd name="connisteX18" fmla="*/ 1570990 w 1763435"/>
                <a:gd name="connsiteY18" fmla="*/ 482091 h 972523"/>
                <a:gd name="connisteX19" fmla="*/ 1637665 w 1763435"/>
                <a:gd name="connsiteY19" fmla="*/ 504316 h 972523"/>
                <a:gd name="connisteX20" fmla="*/ 1704340 w 1763435"/>
                <a:gd name="connsiteY20" fmla="*/ 537336 h 972523"/>
                <a:gd name="connisteX21" fmla="*/ 1760220 w 1763435"/>
                <a:gd name="connsiteY21" fmla="*/ 604646 h 972523"/>
                <a:gd name="connisteX22" fmla="*/ 1748790 w 1763435"/>
                <a:gd name="connsiteY22" fmla="*/ 671321 h 972523"/>
                <a:gd name="connisteX23" fmla="*/ 1715770 w 1763435"/>
                <a:gd name="connsiteY23" fmla="*/ 737996 h 972523"/>
                <a:gd name="connisteX24" fmla="*/ 1648460 w 1763435"/>
                <a:gd name="connsiteY24" fmla="*/ 782446 h 972523"/>
                <a:gd name="connisteX25" fmla="*/ 1581785 w 1763435"/>
                <a:gd name="connsiteY25" fmla="*/ 816101 h 972523"/>
                <a:gd name="connisteX26" fmla="*/ 1515110 w 1763435"/>
                <a:gd name="connsiteY26" fmla="*/ 849121 h 972523"/>
                <a:gd name="connisteX27" fmla="*/ 1448435 w 1763435"/>
                <a:gd name="connsiteY27" fmla="*/ 871981 h 972523"/>
                <a:gd name="connisteX28" fmla="*/ 1381125 w 1763435"/>
                <a:gd name="connsiteY28" fmla="*/ 882776 h 972523"/>
                <a:gd name="connisteX29" fmla="*/ 1314450 w 1763435"/>
                <a:gd name="connsiteY29" fmla="*/ 894206 h 972523"/>
                <a:gd name="connisteX30" fmla="*/ 1247775 w 1763435"/>
                <a:gd name="connsiteY30" fmla="*/ 894206 h 972523"/>
                <a:gd name="connisteX31" fmla="*/ 1180465 w 1763435"/>
                <a:gd name="connsiteY31" fmla="*/ 905001 h 972523"/>
                <a:gd name="connisteX32" fmla="*/ 1113790 w 1763435"/>
                <a:gd name="connsiteY32" fmla="*/ 916431 h 972523"/>
                <a:gd name="connisteX33" fmla="*/ 1047115 w 1763435"/>
                <a:gd name="connsiteY33" fmla="*/ 938656 h 972523"/>
                <a:gd name="connisteX34" fmla="*/ 980440 w 1763435"/>
                <a:gd name="connsiteY34" fmla="*/ 938656 h 972523"/>
                <a:gd name="connisteX35" fmla="*/ 913130 w 1763435"/>
                <a:gd name="connsiteY35" fmla="*/ 949451 h 972523"/>
                <a:gd name="connisteX36" fmla="*/ 846455 w 1763435"/>
                <a:gd name="connsiteY36" fmla="*/ 960881 h 972523"/>
                <a:gd name="connisteX37" fmla="*/ 779780 w 1763435"/>
                <a:gd name="connsiteY37" fmla="*/ 971676 h 972523"/>
                <a:gd name="connisteX38" fmla="*/ 713105 w 1763435"/>
                <a:gd name="connsiteY38" fmla="*/ 971676 h 972523"/>
                <a:gd name="connisteX39" fmla="*/ 645795 w 1763435"/>
                <a:gd name="connsiteY39" fmla="*/ 971676 h 972523"/>
                <a:gd name="connisteX40" fmla="*/ 579120 w 1763435"/>
                <a:gd name="connsiteY40" fmla="*/ 971676 h 972523"/>
                <a:gd name="connisteX41" fmla="*/ 512445 w 1763435"/>
                <a:gd name="connsiteY41" fmla="*/ 960881 h 972523"/>
                <a:gd name="connisteX42" fmla="*/ 445770 w 1763435"/>
                <a:gd name="connsiteY42" fmla="*/ 960881 h 972523"/>
                <a:gd name="connisteX43" fmla="*/ 378460 w 1763435"/>
                <a:gd name="connsiteY43" fmla="*/ 960881 h 972523"/>
                <a:gd name="connisteX44" fmla="*/ 311785 w 1763435"/>
                <a:gd name="connsiteY44" fmla="*/ 949451 h 972523"/>
                <a:gd name="connisteX45" fmla="*/ 245110 w 1763435"/>
                <a:gd name="connsiteY45" fmla="*/ 938656 h 972523"/>
                <a:gd name="connisteX46" fmla="*/ 178435 w 1763435"/>
                <a:gd name="connsiteY46" fmla="*/ 905001 h 972523"/>
                <a:gd name="connisteX47" fmla="*/ 111125 w 1763435"/>
                <a:gd name="connsiteY47" fmla="*/ 871981 h 972523"/>
                <a:gd name="connisteX48" fmla="*/ 44450 w 1763435"/>
                <a:gd name="connsiteY48" fmla="*/ 816101 h 972523"/>
                <a:gd name="connisteX49" fmla="*/ 10795 w 1763435"/>
                <a:gd name="connsiteY49" fmla="*/ 749426 h 972523"/>
                <a:gd name="connisteX50" fmla="*/ 0 w 1763435"/>
                <a:gd name="connsiteY50" fmla="*/ 682116 h 972523"/>
                <a:gd name="connisteX51" fmla="*/ 10795 w 1763435"/>
                <a:gd name="connsiteY51" fmla="*/ 615441 h 972523"/>
                <a:gd name="connisteX52" fmla="*/ 22225 w 1763435"/>
                <a:gd name="connsiteY52" fmla="*/ 548766 h 972523"/>
                <a:gd name="connisteX53" fmla="*/ 55880 w 1763435"/>
                <a:gd name="connsiteY53" fmla="*/ 482091 h 972523"/>
                <a:gd name="connisteX54" fmla="*/ 122555 w 1763435"/>
                <a:gd name="connsiteY54" fmla="*/ 414781 h 972523"/>
                <a:gd name="connisteX55" fmla="*/ 189230 w 1763435"/>
                <a:gd name="connsiteY55" fmla="*/ 381761 h 972523"/>
                <a:gd name="connisteX56" fmla="*/ 255905 w 1763435"/>
                <a:gd name="connsiteY56" fmla="*/ 370331 h 972523"/>
                <a:gd name="connisteX57" fmla="*/ 255905 w 1763435"/>
                <a:gd name="connsiteY57" fmla="*/ 303656 h 972523"/>
                <a:gd name="connisteX58" fmla="*/ 267335 w 1763435"/>
                <a:gd name="connsiteY58" fmla="*/ 236981 h 972523"/>
                <a:gd name="connisteX59" fmla="*/ 334010 w 1763435"/>
                <a:gd name="connsiteY59" fmla="*/ 203326 h 972523"/>
                <a:gd name="connisteX60" fmla="*/ 400685 w 1763435"/>
                <a:gd name="connsiteY60" fmla="*/ 203326 h 972523"/>
                <a:gd name="connisteX61" fmla="*/ 467995 w 1763435"/>
                <a:gd name="connsiteY61" fmla="*/ 203326 h 972523"/>
                <a:gd name="connisteX62" fmla="*/ 534670 w 1763435"/>
                <a:gd name="connsiteY62" fmla="*/ 225551 h 97252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</a:cxnLst>
              <a:rect l="l" t="t" r="r" b="b"/>
              <a:pathLst>
                <a:path w="1763436" h="972523">
                  <a:moveTo>
                    <a:pt x="512445" y="259206"/>
                  </a:moveTo>
                  <a:cubicBezTo>
                    <a:pt x="525145" y="242696"/>
                    <a:pt x="556895" y="200786"/>
                    <a:pt x="579120" y="169671"/>
                  </a:cubicBezTo>
                  <a:cubicBezTo>
                    <a:pt x="601345" y="138556"/>
                    <a:pt x="601345" y="127761"/>
                    <a:pt x="623570" y="102996"/>
                  </a:cubicBezTo>
                  <a:cubicBezTo>
                    <a:pt x="645795" y="78231"/>
                    <a:pt x="664210" y="64896"/>
                    <a:pt x="690880" y="47116"/>
                  </a:cubicBezTo>
                  <a:cubicBezTo>
                    <a:pt x="717550" y="29336"/>
                    <a:pt x="730885" y="22986"/>
                    <a:pt x="757555" y="14096"/>
                  </a:cubicBezTo>
                  <a:cubicBezTo>
                    <a:pt x="784225" y="5206"/>
                    <a:pt x="797560" y="5206"/>
                    <a:pt x="824230" y="2666"/>
                  </a:cubicBezTo>
                  <a:cubicBezTo>
                    <a:pt x="850900" y="126"/>
                    <a:pt x="864235" y="-1779"/>
                    <a:pt x="890905" y="2666"/>
                  </a:cubicBezTo>
                  <a:cubicBezTo>
                    <a:pt x="917575" y="7111"/>
                    <a:pt x="931545" y="11556"/>
                    <a:pt x="958215" y="24891"/>
                  </a:cubicBezTo>
                  <a:cubicBezTo>
                    <a:pt x="984885" y="38226"/>
                    <a:pt x="1002665" y="47116"/>
                    <a:pt x="1024890" y="69341"/>
                  </a:cubicBezTo>
                  <a:cubicBezTo>
                    <a:pt x="1047115" y="91566"/>
                    <a:pt x="1049020" y="109981"/>
                    <a:pt x="1069340" y="136651"/>
                  </a:cubicBezTo>
                  <a:cubicBezTo>
                    <a:pt x="1089660" y="163321"/>
                    <a:pt x="1100455" y="185546"/>
                    <a:pt x="1125220" y="203326"/>
                  </a:cubicBezTo>
                  <a:cubicBezTo>
                    <a:pt x="1149985" y="221106"/>
                    <a:pt x="1165225" y="218566"/>
                    <a:pt x="1191895" y="225551"/>
                  </a:cubicBezTo>
                  <a:cubicBezTo>
                    <a:pt x="1218565" y="232536"/>
                    <a:pt x="1231900" y="232536"/>
                    <a:pt x="1258570" y="236981"/>
                  </a:cubicBezTo>
                  <a:cubicBezTo>
                    <a:pt x="1285240" y="241426"/>
                    <a:pt x="1299210" y="241426"/>
                    <a:pt x="1325880" y="247776"/>
                  </a:cubicBezTo>
                  <a:cubicBezTo>
                    <a:pt x="1352550" y="254126"/>
                    <a:pt x="1372870" y="252221"/>
                    <a:pt x="1392555" y="270001"/>
                  </a:cubicBezTo>
                  <a:cubicBezTo>
                    <a:pt x="1412240" y="287781"/>
                    <a:pt x="1416685" y="310006"/>
                    <a:pt x="1425575" y="336676"/>
                  </a:cubicBezTo>
                  <a:cubicBezTo>
                    <a:pt x="1434465" y="363346"/>
                    <a:pt x="1421130" y="379221"/>
                    <a:pt x="1437005" y="403986"/>
                  </a:cubicBezTo>
                  <a:cubicBezTo>
                    <a:pt x="1452880" y="428751"/>
                    <a:pt x="1477010" y="443356"/>
                    <a:pt x="1503680" y="459231"/>
                  </a:cubicBezTo>
                  <a:cubicBezTo>
                    <a:pt x="1530350" y="475106"/>
                    <a:pt x="1544320" y="473201"/>
                    <a:pt x="1570990" y="482091"/>
                  </a:cubicBezTo>
                  <a:cubicBezTo>
                    <a:pt x="1597660" y="490981"/>
                    <a:pt x="1610995" y="493521"/>
                    <a:pt x="1637665" y="504316"/>
                  </a:cubicBezTo>
                  <a:cubicBezTo>
                    <a:pt x="1664335" y="515111"/>
                    <a:pt x="1679575" y="517016"/>
                    <a:pt x="1704340" y="537336"/>
                  </a:cubicBezTo>
                  <a:cubicBezTo>
                    <a:pt x="1729105" y="557656"/>
                    <a:pt x="1751330" y="577976"/>
                    <a:pt x="1760220" y="604646"/>
                  </a:cubicBezTo>
                  <a:cubicBezTo>
                    <a:pt x="1769110" y="631316"/>
                    <a:pt x="1757680" y="644651"/>
                    <a:pt x="1748790" y="671321"/>
                  </a:cubicBezTo>
                  <a:cubicBezTo>
                    <a:pt x="1739900" y="697991"/>
                    <a:pt x="1736090" y="715771"/>
                    <a:pt x="1715770" y="737996"/>
                  </a:cubicBezTo>
                  <a:cubicBezTo>
                    <a:pt x="1695450" y="760221"/>
                    <a:pt x="1675130" y="766571"/>
                    <a:pt x="1648460" y="782446"/>
                  </a:cubicBezTo>
                  <a:cubicBezTo>
                    <a:pt x="1621790" y="798321"/>
                    <a:pt x="1608455" y="802766"/>
                    <a:pt x="1581785" y="816101"/>
                  </a:cubicBezTo>
                  <a:cubicBezTo>
                    <a:pt x="1555115" y="829436"/>
                    <a:pt x="1541780" y="837691"/>
                    <a:pt x="1515110" y="849121"/>
                  </a:cubicBezTo>
                  <a:cubicBezTo>
                    <a:pt x="1488440" y="860551"/>
                    <a:pt x="1475105" y="864996"/>
                    <a:pt x="1448435" y="871981"/>
                  </a:cubicBezTo>
                  <a:cubicBezTo>
                    <a:pt x="1421765" y="878966"/>
                    <a:pt x="1407795" y="878331"/>
                    <a:pt x="1381125" y="882776"/>
                  </a:cubicBezTo>
                  <a:cubicBezTo>
                    <a:pt x="1354455" y="887221"/>
                    <a:pt x="1341120" y="891666"/>
                    <a:pt x="1314450" y="894206"/>
                  </a:cubicBezTo>
                  <a:cubicBezTo>
                    <a:pt x="1287780" y="896746"/>
                    <a:pt x="1274445" y="892301"/>
                    <a:pt x="1247775" y="894206"/>
                  </a:cubicBezTo>
                  <a:cubicBezTo>
                    <a:pt x="1221105" y="896111"/>
                    <a:pt x="1207135" y="900556"/>
                    <a:pt x="1180465" y="905001"/>
                  </a:cubicBezTo>
                  <a:cubicBezTo>
                    <a:pt x="1153795" y="909446"/>
                    <a:pt x="1140460" y="909446"/>
                    <a:pt x="1113790" y="916431"/>
                  </a:cubicBezTo>
                  <a:cubicBezTo>
                    <a:pt x="1087120" y="923416"/>
                    <a:pt x="1073785" y="934211"/>
                    <a:pt x="1047115" y="938656"/>
                  </a:cubicBezTo>
                  <a:cubicBezTo>
                    <a:pt x="1020445" y="943101"/>
                    <a:pt x="1007110" y="936751"/>
                    <a:pt x="980440" y="938656"/>
                  </a:cubicBezTo>
                  <a:cubicBezTo>
                    <a:pt x="953770" y="940561"/>
                    <a:pt x="939800" y="945006"/>
                    <a:pt x="913130" y="949451"/>
                  </a:cubicBezTo>
                  <a:cubicBezTo>
                    <a:pt x="886460" y="953896"/>
                    <a:pt x="873125" y="956436"/>
                    <a:pt x="846455" y="960881"/>
                  </a:cubicBezTo>
                  <a:cubicBezTo>
                    <a:pt x="819785" y="965326"/>
                    <a:pt x="806450" y="969771"/>
                    <a:pt x="779780" y="971676"/>
                  </a:cubicBezTo>
                  <a:cubicBezTo>
                    <a:pt x="753110" y="973581"/>
                    <a:pt x="739775" y="971676"/>
                    <a:pt x="713105" y="971676"/>
                  </a:cubicBezTo>
                  <a:cubicBezTo>
                    <a:pt x="686435" y="971676"/>
                    <a:pt x="672465" y="971676"/>
                    <a:pt x="645795" y="971676"/>
                  </a:cubicBezTo>
                  <a:cubicBezTo>
                    <a:pt x="619125" y="971676"/>
                    <a:pt x="605790" y="973581"/>
                    <a:pt x="579120" y="971676"/>
                  </a:cubicBezTo>
                  <a:cubicBezTo>
                    <a:pt x="552450" y="969771"/>
                    <a:pt x="539115" y="962786"/>
                    <a:pt x="512445" y="960881"/>
                  </a:cubicBezTo>
                  <a:cubicBezTo>
                    <a:pt x="485775" y="958976"/>
                    <a:pt x="472440" y="960881"/>
                    <a:pt x="445770" y="960881"/>
                  </a:cubicBezTo>
                  <a:cubicBezTo>
                    <a:pt x="419100" y="960881"/>
                    <a:pt x="405130" y="963421"/>
                    <a:pt x="378460" y="960881"/>
                  </a:cubicBezTo>
                  <a:cubicBezTo>
                    <a:pt x="351790" y="958341"/>
                    <a:pt x="338455" y="953896"/>
                    <a:pt x="311785" y="949451"/>
                  </a:cubicBezTo>
                  <a:cubicBezTo>
                    <a:pt x="285115" y="945006"/>
                    <a:pt x="271780" y="947546"/>
                    <a:pt x="245110" y="938656"/>
                  </a:cubicBezTo>
                  <a:cubicBezTo>
                    <a:pt x="218440" y="929766"/>
                    <a:pt x="205105" y="918336"/>
                    <a:pt x="178435" y="905001"/>
                  </a:cubicBezTo>
                  <a:cubicBezTo>
                    <a:pt x="151765" y="891666"/>
                    <a:pt x="137795" y="889761"/>
                    <a:pt x="111125" y="871981"/>
                  </a:cubicBezTo>
                  <a:cubicBezTo>
                    <a:pt x="84455" y="854201"/>
                    <a:pt x="64770" y="840866"/>
                    <a:pt x="44450" y="816101"/>
                  </a:cubicBezTo>
                  <a:cubicBezTo>
                    <a:pt x="24130" y="791336"/>
                    <a:pt x="19685" y="776096"/>
                    <a:pt x="10795" y="749426"/>
                  </a:cubicBezTo>
                  <a:cubicBezTo>
                    <a:pt x="1905" y="722756"/>
                    <a:pt x="0" y="708786"/>
                    <a:pt x="0" y="682116"/>
                  </a:cubicBezTo>
                  <a:cubicBezTo>
                    <a:pt x="0" y="655446"/>
                    <a:pt x="6350" y="642111"/>
                    <a:pt x="10795" y="615441"/>
                  </a:cubicBezTo>
                  <a:cubicBezTo>
                    <a:pt x="15240" y="588771"/>
                    <a:pt x="13335" y="575436"/>
                    <a:pt x="22225" y="548766"/>
                  </a:cubicBezTo>
                  <a:cubicBezTo>
                    <a:pt x="31115" y="522096"/>
                    <a:pt x="35560" y="508761"/>
                    <a:pt x="55880" y="482091"/>
                  </a:cubicBezTo>
                  <a:cubicBezTo>
                    <a:pt x="76200" y="455421"/>
                    <a:pt x="95885" y="435101"/>
                    <a:pt x="122555" y="414781"/>
                  </a:cubicBezTo>
                  <a:cubicBezTo>
                    <a:pt x="149225" y="394461"/>
                    <a:pt x="162560" y="390651"/>
                    <a:pt x="189230" y="381761"/>
                  </a:cubicBezTo>
                  <a:cubicBezTo>
                    <a:pt x="215900" y="372871"/>
                    <a:pt x="242570" y="386206"/>
                    <a:pt x="255905" y="370331"/>
                  </a:cubicBezTo>
                  <a:cubicBezTo>
                    <a:pt x="269240" y="354456"/>
                    <a:pt x="253365" y="330326"/>
                    <a:pt x="255905" y="303656"/>
                  </a:cubicBezTo>
                  <a:cubicBezTo>
                    <a:pt x="258445" y="276986"/>
                    <a:pt x="251460" y="257301"/>
                    <a:pt x="267335" y="236981"/>
                  </a:cubicBezTo>
                  <a:cubicBezTo>
                    <a:pt x="283210" y="216661"/>
                    <a:pt x="307340" y="210311"/>
                    <a:pt x="334010" y="203326"/>
                  </a:cubicBezTo>
                  <a:cubicBezTo>
                    <a:pt x="360680" y="196341"/>
                    <a:pt x="374015" y="203326"/>
                    <a:pt x="400685" y="203326"/>
                  </a:cubicBezTo>
                  <a:cubicBezTo>
                    <a:pt x="427355" y="203326"/>
                    <a:pt x="441325" y="198881"/>
                    <a:pt x="467995" y="203326"/>
                  </a:cubicBezTo>
                  <a:cubicBezTo>
                    <a:pt x="494665" y="207771"/>
                    <a:pt x="522605" y="221106"/>
                    <a:pt x="534670" y="225551"/>
                  </a:cubicBezTo>
                </a:path>
              </a:pathLst>
            </a:cu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-1243965" y="1090295"/>
            <a:ext cx="14645640" cy="4037965"/>
            <a:chOff x="-1959" y="1717"/>
            <a:chExt cx="23064" cy="6359"/>
          </a:xfrm>
        </p:grpSpPr>
        <p:pic>
          <p:nvPicPr>
            <p:cNvPr id="30" name="图片 29" descr="C:\Users\Administrator\Desktop\果树压缩.png果树压缩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900000">
              <a:off x="-1959" y="1717"/>
              <a:ext cx="4798" cy="6161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31" name="图片 30" descr="C:\Users\Administrator\Desktop\果树压缩.png果树压缩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20700000" flipH="1">
              <a:off x="16307" y="1915"/>
              <a:ext cx="4798" cy="6161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3" name="矩形 2"/>
          <p:cNvSpPr/>
          <p:nvPr/>
        </p:nvSpPr>
        <p:spPr>
          <a:xfrm>
            <a:off x="-17145" y="6340475"/>
            <a:ext cx="12226290" cy="946150"/>
          </a:xfrm>
          <a:prstGeom prst="rect">
            <a:avLst/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-5458460" y="6013450"/>
            <a:ext cx="6843395" cy="2400300"/>
            <a:chOff x="-5635" y="9316"/>
            <a:chExt cx="10777" cy="3780"/>
          </a:xfrm>
        </p:grpSpPr>
        <p:sp>
          <p:nvSpPr>
            <p:cNvPr id="9" name="任意多边形 8"/>
            <p:cNvSpPr/>
            <p:nvPr/>
          </p:nvSpPr>
          <p:spPr>
            <a:xfrm>
              <a:off x="-4288" y="9352"/>
              <a:ext cx="9184" cy="3744"/>
            </a:xfrm>
            <a:custGeom>
              <a:avLst/>
              <a:gdLst>
                <a:gd name="connsiteX0" fmla="*/ 510 w 8625"/>
                <a:gd name="connsiteY0" fmla="*/ 56 h 4898"/>
                <a:gd name="connsiteX1" fmla="*/ 2473 w 8625"/>
                <a:gd name="connsiteY1" fmla="*/ 56 h 4898"/>
                <a:gd name="connsiteX2" fmla="*/ 4552 w 8625"/>
                <a:gd name="connsiteY2" fmla="*/ 32 h 4898"/>
                <a:gd name="connsiteX3" fmla="*/ 6002 w 8625"/>
                <a:gd name="connsiteY3" fmla="*/ 9 h 4898"/>
                <a:gd name="connsiteX4" fmla="*/ 6886 w 8625"/>
                <a:gd name="connsiteY4" fmla="*/ 174 h 4898"/>
                <a:gd name="connsiteX5" fmla="*/ 7682 w 8625"/>
                <a:gd name="connsiteY5" fmla="*/ 127 h 4898"/>
                <a:gd name="connsiteX6" fmla="*/ 8442 w 8625"/>
                <a:gd name="connsiteY6" fmla="*/ 253 h 4898"/>
                <a:gd name="connsiteX7" fmla="*/ 8593 w 8625"/>
                <a:gd name="connsiteY7" fmla="*/ 504 h 4898"/>
                <a:gd name="connsiteX8" fmla="*/ 8621 w 8625"/>
                <a:gd name="connsiteY8" fmla="*/ 1025 h 4898"/>
                <a:gd name="connsiteX9" fmla="*/ 8450 w 8625"/>
                <a:gd name="connsiteY9" fmla="*/ 1970 h 4898"/>
                <a:gd name="connsiteX10" fmla="*/ 8507 w 8625"/>
                <a:gd name="connsiteY10" fmla="*/ 2986 h 4898"/>
                <a:gd name="connsiteX11" fmla="*/ 8194 w 8625"/>
                <a:gd name="connsiteY11" fmla="*/ 4310 h 4898"/>
                <a:gd name="connsiteX12" fmla="*/ 5491 w 8625"/>
                <a:gd name="connsiteY12" fmla="*/ 4522 h 4898"/>
                <a:gd name="connsiteX13" fmla="*/ 0 w 8625"/>
                <a:gd name="connsiteY13" fmla="*/ 4569 h 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6" h="4898">
                  <a:moveTo>
                    <a:pt x="510" y="56"/>
                  </a:moveTo>
                  <a:cubicBezTo>
                    <a:pt x="860" y="56"/>
                    <a:pt x="1665" y="60"/>
                    <a:pt x="2473" y="56"/>
                  </a:cubicBezTo>
                  <a:cubicBezTo>
                    <a:pt x="3281" y="52"/>
                    <a:pt x="3846" y="42"/>
                    <a:pt x="4552" y="32"/>
                  </a:cubicBezTo>
                  <a:cubicBezTo>
                    <a:pt x="5258" y="23"/>
                    <a:pt x="5536" y="-19"/>
                    <a:pt x="6002" y="9"/>
                  </a:cubicBezTo>
                  <a:cubicBezTo>
                    <a:pt x="6469" y="36"/>
                    <a:pt x="6551" y="151"/>
                    <a:pt x="6886" y="174"/>
                  </a:cubicBezTo>
                  <a:cubicBezTo>
                    <a:pt x="7221" y="198"/>
                    <a:pt x="7283" y="217"/>
                    <a:pt x="7682" y="127"/>
                  </a:cubicBezTo>
                  <a:cubicBezTo>
                    <a:pt x="8081" y="36"/>
                    <a:pt x="8259" y="177"/>
                    <a:pt x="8442" y="253"/>
                  </a:cubicBezTo>
                  <a:cubicBezTo>
                    <a:pt x="8625" y="328"/>
                    <a:pt x="8645" y="244"/>
                    <a:pt x="8593" y="504"/>
                  </a:cubicBezTo>
                  <a:cubicBezTo>
                    <a:pt x="8541" y="765"/>
                    <a:pt x="8650" y="731"/>
                    <a:pt x="8621" y="1025"/>
                  </a:cubicBezTo>
                  <a:cubicBezTo>
                    <a:pt x="8593" y="1319"/>
                    <a:pt x="8474" y="1577"/>
                    <a:pt x="8450" y="1970"/>
                  </a:cubicBezTo>
                  <a:cubicBezTo>
                    <a:pt x="8427" y="2363"/>
                    <a:pt x="8559" y="2519"/>
                    <a:pt x="8507" y="2986"/>
                  </a:cubicBezTo>
                  <a:cubicBezTo>
                    <a:pt x="8455" y="3454"/>
                    <a:pt x="8797" y="4002"/>
                    <a:pt x="8194" y="4310"/>
                  </a:cubicBezTo>
                  <a:cubicBezTo>
                    <a:pt x="7590" y="4618"/>
                    <a:pt x="7129" y="4470"/>
                    <a:pt x="5491" y="4522"/>
                  </a:cubicBezTo>
                  <a:cubicBezTo>
                    <a:pt x="3853" y="4573"/>
                    <a:pt x="1160" y="5311"/>
                    <a:pt x="0" y="4569"/>
                  </a:cubicBezTo>
                </a:path>
              </a:pathLst>
            </a:custGeom>
            <a:solidFill>
              <a:srgbClr val="AB1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1300000">
              <a:off x="-5635" y="9316"/>
              <a:ext cx="10777" cy="1241"/>
            </a:xfrm>
            <a:custGeom>
              <a:avLst/>
              <a:gdLst>
                <a:gd name="connisteX0" fmla="*/ 878541 w 7233389"/>
                <a:gd name="connsiteY0" fmla="*/ 332354 h 3188379"/>
                <a:gd name="connisteX1" fmla="*/ 1928831 w 7233389"/>
                <a:gd name="connsiteY1" fmla="*/ 39619 h 3188379"/>
                <a:gd name="connisteX2" fmla="*/ 3369646 w 7233389"/>
                <a:gd name="connsiteY2" fmla="*/ 63749 h 3188379"/>
                <a:gd name="connisteX3" fmla="*/ 4712671 w 7233389"/>
                <a:gd name="connsiteY3" fmla="*/ 454909 h 3188379"/>
                <a:gd name="connisteX4" fmla="*/ 6007436 w 7233389"/>
                <a:gd name="connsiteY4" fmla="*/ 552699 h 3188379"/>
                <a:gd name="connisteX5" fmla="*/ 6886911 w 7233389"/>
                <a:gd name="connsiteY5" fmla="*/ 1187699 h 3188379"/>
                <a:gd name="connisteX6" fmla="*/ 7204411 w 7233389"/>
                <a:gd name="connsiteY6" fmla="*/ 2309744 h 3188379"/>
                <a:gd name="connisteX7" fmla="*/ 6935171 w 7233389"/>
                <a:gd name="connsiteY7" fmla="*/ 3017769 h 3188379"/>
                <a:gd name="connisteX8" fmla="*/ 5127961 w 7233389"/>
                <a:gd name="connsiteY8" fmla="*/ 3139689 h 3188379"/>
                <a:gd name="connisteX9" fmla="*/ 4053541 w 7233389"/>
                <a:gd name="connsiteY9" fmla="*/ 2529454 h 3188379"/>
                <a:gd name="connisteX10" fmla="*/ 3222961 w 7233389"/>
                <a:gd name="connsiteY10" fmla="*/ 2480559 h 3188379"/>
                <a:gd name="connisteX11" fmla="*/ 1782146 w 7233389"/>
                <a:gd name="connsiteY11" fmla="*/ 2627244 h 3188379"/>
                <a:gd name="connisteX12" fmla="*/ 805516 w 7233389"/>
                <a:gd name="connsiteY12" fmla="*/ 2260849 h 3188379"/>
                <a:gd name="connisteX13" fmla="*/ 336 w 7233389"/>
                <a:gd name="connsiteY13" fmla="*/ 1676014 h 3188379"/>
                <a:gd name="connisteX14" fmla="*/ 878541 w 7233389"/>
                <a:gd name="connsiteY14" fmla="*/ 283459 h 318837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</a:cxnLst>
              <a:rect l="l" t="t" r="r" b="b"/>
              <a:pathLst>
                <a:path w="7233390" h="3188379">
                  <a:moveTo>
                    <a:pt x="878542" y="332355"/>
                  </a:moveTo>
                  <a:cubicBezTo>
                    <a:pt x="1059517" y="273300"/>
                    <a:pt x="1430357" y="93595"/>
                    <a:pt x="1928832" y="39620"/>
                  </a:cubicBezTo>
                  <a:cubicBezTo>
                    <a:pt x="2427307" y="-14355"/>
                    <a:pt x="2812752" y="-19435"/>
                    <a:pt x="3369647" y="63750"/>
                  </a:cubicBezTo>
                  <a:cubicBezTo>
                    <a:pt x="3926542" y="146935"/>
                    <a:pt x="4184987" y="357120"/>
                    <a:pt x="4712672" y="454910"/>
                  </a:cubicBezTo>
                  <a:cubicBezTo>
                    <a:pt x="5240357" y="552700"/>
                    <a:pt x="5572462" y="406015"/>
                    <a:pt x="6007437" y="552700"/>
                  </a:cubicBezTo>
                  <a:cubicBezTo>
                    <a:pt x="6442412" y="699385"/>
                    <a:pt x="6647517" y="836545"/>
                    <a:pt x="6886912" y="1187700"/>
                  </a:cubicBezTo>
                  <a:cubicBezTo>
                    <a:pt x="7126307" y="1538855"/>
                    <a:pt x="7194887" y="1943985"/>
                    <a:pt x="7204412" y="2309745"/>
                  </a:cubicBezTo>
                  <a:cubicBezTo>
                    <a:pt x="7213937" y="2675505"/>
                    <a:pt x="7350462" y="2852035"/>
                    <a:pt x="6935172" y="3017770"/>
                  </a:cubicBezTo>
                  <a:cubicBezTo>
                    <a:pt x="6519882" y="3183505"/>
                    <a:pt x="5704542" y="3237480"/>
                    <a:pt x="5127962" y="3139690"/>
                  </a:cubicBezTo>
                  <a:cubicBezTo>
                    <a:pt x="4551382" y="3041900"/>
                    <a:pt x="4434542" y="2661535"/>
                    <a:pt x="4053542" y="2529455"/>
                  </a:cubicBezTo>
                  <a:cubicBezTo>
                    <a:pt x="3672542" y="2397375"/>
                    <a:pt x="3676987" y="2460875"/>
                    <a:pt x="3222962" y="2480560"/>
                  </a:cubicBezTo>
                  <a:cubicBezTo>
                    <a:pt x="2768937" y="2500245"/>
                    <a:pt x="2265382" y="2671060"/>
                    <a:pt x="1782147" y="2627245"/>
                  </a:cubicBezTo>
                  <a:cubicBezTo>
                    <a:pt x="1298912" y="2583430"/>
                    <a:pt x="1161752" y="2451350"/>
                    <a:pt x="805517" y="2260850"/>
                  </a:cubicBezTo>
                  <a:cubicBezTo>
                    <a:pt x="449282" y="2070350"/>
                    <a:pt x="-14268" y="2071620"/>
                    <a:pt x="337" y="1676015"/>
                  </a:cubicBezTo>
                  <a:cubicBezTo>
                    <a:pt x="14942" y="1280410"/>
                    <a:pt x="686772" y="550160"/>
                    <a:pt x="878542" y="283460"/>
                  </a:cubicBezTo>
                </a:path>
              </a:pathLst>
            </a:custGeom>
            <a:solidFill>
              <a:srgbClr val="B0C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11149965" y="6013450"/>
            <a:ext cx="6843395" cy="2400300"/>
            <a:chOff x="-5635" y="9316"/>
            <a:chExt cx="10777" cy="3780"/>
          </a:xfrm>
        </p:grpSpPr>
        <p:sp>
          <p:nvSpPr>
            <p:cNvPr id="16" name="任意多边形 15"/>
            <p:cNvSpPr/>
            <p:nvPr/>
          </p:nvSpPr>
          <p:spPr>
            <a:xfrm>
              <a:off x="-4288" y="9352"/>
              <a:ext cx="9184" cy="3744"/>
            </a:xfrm>
            <a:custGeom>
              <a:avLst/>
              <a:gdLst>
                <a:gd name="connsiteX0" fmla="*/ 510 w 8625"/>
                <a:gd name="connsiteY0" fmla="*/ 56 h 4898"/>
                <a:gd name="connsiteX1" fmla="*/ 2473 w 8625"/>
                <a:gd name="connsiteY1" fmla="*/ 56 h 4898"/>
                <a:gd name="connsiteX2" fmla="*/ 4552 w 8625"/>
                <a:gd name="connsiteY2" fmla="*/ 32 h 4898"/>
                <a:gd name="connsiteX3" fmla="*/ 6002 w 8625"/>
                <a:gd name="connsiteY3" fmla="*/ 9 h 4898"/>
                <a:gd name="connsiteX4" fmla="*/ 6886 w 8625"/>
                <a:gd name="connsiteY4" fmla="*/ 174 h 4898"/>
                <a:gd name="connsiteX5" fmla="*/ 7682 w 8625"/>
                <a:gd name="connsiteY5" fmla="*/ 127 h 4898"/>
                <a:gd name="connsiteX6" fmla="*/ 8442 w 8625"/>
                <a:gd name="connsiteY6" fmla="*/ 253 h 4898"/>
                <a:gd name="connsiteX7" fmla="*/ 8593 w 8625"/>
                <a:gd name="connsiteY7" fmla="*/ 504 h 4898"/>
                <a:gd name="connsiteX8" fmla="*/ 8621 w 8625"/>
                <a:gd name="connsiteY8" fmla="*/ 1025 h 4898"/>
                <a:gd name="connsiteX9" fmla="*/ 8450 w 8625"/>
                <a:gd name="connsiteY9" fmla="*/ 1970 h 4898"/>
                <a:gd name="connsiteX10" fmla="*/ 8507 w 8625"/>
                <a:gd name="connsiteY10" fmla="*/ 2986 h 4898"/>
                <a:gd name="connsiteX11" fmla="*/ 8194 w 8625"/>
                <a:gd name="connsiteY11" fmla="*/ 4310 h 4898"/>
                <a:gd name="connsiteX12" fmla="*/ 5491 w 8625"/>
                <a:gd name="connsiteY12" fmla="*/ 4522 h 4898"/>
                <a:gd name="connsiteX13" fmla="*/ 0 w 8625"/>
                <a:gd name="connsiteY13" fmla="*/ 4569 h 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6" h="4898">
                  <a:moveTo>
                    <a:pt x="510" y="56"/>
                  </a:moveTo>
                  <a:cubicBezTo>
                    <a:pt x="860" y="56"/>
                    <a:pt x="1665" y="60"/>
                    <a:pt x="2473" y="56"/>
                  </a:cubicBezTo>
                  <a:cubicBezTo>
                    <a:pt x="3281" y="52"/>
                    <a:pt x="3846" y="42"/>
                    <a:pt x="4552" y="32"/>
                  </a:cubicBezTo>
                  <a:cubicBezTo>
                    <a:pt x="5258" y="23"/>
                    <a:pt x="5536" y="-19"/>
                    <a:pt x="6002" y="9"/>
                  </a:cubicBezTo>
                  <a:cubicBezTo>
                    <a:pt x="6469" y="36"/>
                    <a:pt x="6551" y="151"/>
                    <a:pt x="6886" y="174"/>
                  </a:cubicBezTo>
                  <a:cubicBezTo>
                    <a:pt x="7221" y="198"/>
                    <a:pt x="7283" y="217"/>
                    <a:pt x="7682" y="127"/>
                  </a:cubicBezTo>
                  <a:cubicBezTo>
                    <a:pt x="8081" y="36"/>
                    <a:pt x="8259" y="177"/>
                    <a:pt x="8442" y="253"/>
                  </a:cubicBezTo>
                  <a:cubicBezTo>
                    <a:pt x="8625" y="328"/>
                    <a:pt x="8645" y="244"/>
                    <a:pt x="8593" y="504"/>
                  </a:cubicBezTo>
                  <a:cubicBezTo>
                    <a:pt x="8541" y="765"/>
                    <a:pt x="8650" y="731"/>
                    <a:pt x="8621" y="1025"/>
                  </a:cubicBezTo>
                  <a:cubicBezTo>
                    <a:pt x="8593" y="1319"/>
                    <a:pt x="8474" y="1577"/>
                    <a:pt x="8450" y="1970"/>
                  </a:cubicBezTo>
                  <a:cubicBezTo>
                    <a:pt x="8427" y="2363"/>
                    <a:pt x="8559" y="2519"/>
                    <a:pt x="8507" y="2986"/>
                  </a:cubicBezTo>
                  <a:cubicBezTo>
                    <a:pt x="8455" y="3454"/>
                    <a:pt x="8797" y="4002"/>
                    <a:pt x="8194" y="4310"/>
                  </a:cubicBezTo>
                  <a:cubicBezTo>
                    <a:pt x="7590" y="4618"/>
                    <a:pt x="7129" y="4470"/>
                    <a:pt x="5491" y="4522"/>
                  </a:cubicBezTo>
                  <a:cubicBezTo>
                    <a:pt x="3853" y="4573"/>
                    <a:pt x="1160" y="5311"/>
                    <a:pt x="0" y="4569"/>
                  </a:cubicBezTo>
                </a:path>
              </a:pathLst>
            </a:custGeom>
            <a:solidFill>
              <a:srgbClr val="AB1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21300000">
              <a:off x="-5635" y="9316"/>
              <a:ext cx="10777" cy="1241"/>
            </a:xfrm>
            <a:custGeom>
              <a:avLst/>
              <a:gdLst>
                <a:gd name="connisteX0" fmla="*/ 878541 w 7233389"/>
                <a:gd name="connsiteY0" fmla="*/ 332354 h 3188379"/>
                <a:gd name="connisteX1" fmla="*/ 1928831 w 7233389"/>
                <a:gd name="connsiteY1" fmla="*/ 39619 h 3188379"/>
                <a:gd name="connisteX2" fmla="*/ 3369646 w 7233389"/>
                <a:gd name="connsiteY2" fmla="*/ 63749 h 3188379"/>
                <a:gd name="connisteX3" fmla="*/ 4712671 w 7233389"/>
                <a:gd name="connsiteY3" fmla="*/ 454909 h 3188379"/>
                <a:gd name="connisteX4" fmla="*/ 6007436 w 7233389"/>
                <a:gd name="connsiteY4" fmla="*/ 552699 h 3188379"/>
                <a:gd name="connisteX5" fmla="*/ 6886911 w 7233389"/>
                <a:gd name="connsiteY5" fmla="*/ 1187699 h 3188379"/>
                <a:gd name="connisteX6" fmla="*/ 7204411 w 7233389"/>
                <a:gd name="connsiteY6" fmla="*/ 2309744 h 3188379"/>
                <a:gd name="connisteX7" fmla="*/ 6935171 w 7233389"/>
                <a:gd name="connsiteY7" fmla="*/ 3017769 h 3188379"/>
                <a:gd name="connisteX8" fmla="*/ 5127961 w 7233389"/>
                <a:gd name="connsiteY8" fmla="*/ 3139689 h 3188379"/>
                <a:gd name="connisteX9" fmla="*/ 4053541 w 7233389"/>
                <a:gd name="connsiteY9" fmla="*/ 2529454 h 3188379"/>
                <a:gd name="connisteX10" fmla="*/ 3222961 w 7233389"/>
                <a:gd name="connsiteY10" fmla="*/ 2480559 h 3188379"/>
                <a:gd name="connisteX11" fmla="*/ 1782146 w 7233389"/>
                <a:gd name="connsiteY11" fmla="*/ 2627244 h 3188379"/>
                <a:gd name="connisteX12" fmla="*/ 805516 w 7233389"/>
                <a:gd name="connsiteY12" fmla="*/ 2260849 h 3188379"/>
                <a:gd name="connisteX13" fmla="*/ 336 w 7233389"/>
                <a:gd name="connsiteY13" fmla="*/ 1676014 h 3188379"/>
                <a:gd name="connisteX14" fmla="*/ 878541 w 7233389"/>
                <a:gd name="connsiteY14" fmla="*/ 283459 h 318837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</a:cxnLst>
              <a:rect l="l" t="t" r="r" b="b"/>
              <a:pathLst>
                <a:path w="7233390" h="3188379">
                  <a:moveTo>
                    <a:pt x="878542" y="332355"/>
                  </a:moveTo>
                  <a:cubicBezTo>
                    <a:pt x="1059517" y="273300"/>
                    <a:pt x="1430357" y="93595"/>
                    <a:pt x="1928832" y="39620"/>
                  </a:cubicBezTo>
                  <a:cubicBezTo>
                    <a:pt x="2427307" y="-14355"/>
                    <a:pt x="2812752" y="-19435"/>
                    <a:pt x="3369647" y="63750"/>
                  </a:cubicBezTo>
                  <a:cubicBezTo>
                    <a:pt x="3926542" y="146935"/>
                    <a:pt x="4184987" y="357120"/>
                    <a:pt x="4712672" y="454910"/>
                  </a:cubicBezTo>
                  <a:cubicBezTo>
                    <a:pt x="5240357" y="552700"/>
                    <a:pt x="5572462" y="406015"/>
                    <a:pt x="6007437" y="552700"/>
                  </a:cubicBezTo>
                  <a:cubicBezTo>
                    <a:pt x="6442412" y="699385"/>
                    <a:pt x="6647517" y="836545"/>
                    <a:pt x="6886912" y="1187700"/>
                  </a:cubicBezTo>
                  <a:cubicBezTo>
                    <a:pt x="7126307" y="1538855"/>
                    <a:pt x="7194887" y="1943985"/>
                    <a:pt x="7204412" y="2309745"/>
                  </a:cubicBezTo>
                  <a:cubicBezTo>
                    <a:pt x="7213937" y="2675505"/>
                    <a:pt x="7350462" y="2852035"/>
                    <a:pt x="6935172" y="3017770"/>
                  </a:cubicBezTo>
                  <a:cubicBezTo>
                    <a:pt x="6519882" y="3183505"/>
                    <a:pt x="5704542" y="3237480"/>
                    <a:pt x="5127962" y="3139690"/>
                  </a:cubicBezTo>
                  <a:cubicBezTo>
                    <a:pt x="4551382" y="3041900"/>
                    <a:pt x="4434542" y="2661535"/>
                    <a:pt x="4053542" y="2529455"/>
                  </a:cubicBezTo>
                  <a:cubicBezTo>
                    <a:pt x="3672542" y="2397375"/>
                    <a:pt x="3676987" y="2460875"/>
                    <a:pt x="3222962" y="2480560"/>
                  </a:cubicBezTo>
                  <a:cubicBezTo>
                    <a:pt x="2768937" y="2500245"/>
                    <a:pt x="2265382" y="2671060"/>
                    <a:pt x="1782147" y="2627245"/>
                  </a:cubicBezTo>
                  <a:cubicBezTo>
                    <a:pt x="1298912" y="2583430"/>
                    <a:pt x="1161752" y="2451350"/>
                    <a:pt x="805517" y="2260850"/>
                  </a:cubicBezTo>
                  <a:cubicBezTo>
                    <a:pt x="449282" y="2070350"/>
                    <a:pt x="-14268" y="2071620"/>
                    <a:pt x="337" y="1676015"/>
                  </a:cubicBezTo>
                  <a:cubicBezTo>
                    <a:pt x="14942" y="1280410"/>
                    <a:pt x="686772" y="550160"/>
                    <a:pt x="878542" y="283460"/>
                  </a:cubicBezTo>
                </a:path>
              </a:pathLst>
            </a:custGeom>
            <a:solidFill>
              <a:srgbClr val="B0C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1"/>
          <p:cNvGrpSpPr/>
          <p:nvPr/>
        </p:nvGrpSpPr>
        <p:grpSpPr>
          <a:xfrm>
            <a:off x="1481455" y="5680075"/>
            <a:ext cx="1701165" cy="1197610"/>
            <a:chOff x="3033" y="8400"/>
            <a:chExt cx="3250" cy="2419"/>
          </a:xfrm>
        </p:grpSpPr>
        <p:pic>
          <p:nvPicPr>
            <p:cNvPr id="24" name="图片 23" descr="C:\Users\Administrator\Desktop\石头.png石头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033" y="8402"/>
              <a:ext cx="3250" cy="2417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3316" y="8400"/>
              <a:ext cx="2681" cy="11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32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mic Sans MS" panose="030F0702030302020204" pitchFamily="66" charset="0"/>
                  <a:cs typeface="Comic Sans MS" panose="030F0702030302020204" pitchFamily="66" charset="0"/>
                </a:rPr>
                <a:t>我</a:t>
              </a:r>
            </a:p>
          </p:txBody>
        </p:sp>
      </p:grpSp>
      <p:grpSp>
        <p:nvGrpSpPr>
          <p:cNvPr id="55" name="2"/>
          <p:cNvGrpSpPr/>
          <p:nvPr/>
        </p:nvGrpSpPr>
        <p:grpSpPr>
          <a:xfrm>
            <a:off x="3462020" y="5574030"/>
            <a:ext cx="1735455" cy="1220470"/>
            <a:chOff x="2989" y="8369"/>
            <a:chExt cx="3337" cy="2481"/>
          </a:xfrm>
        </p:grpSpPr>
        <p:pic>
          <p:nvPicPr>
            <p:cNvPr id="56" name="图片 55" descr="C:\Users\Administrator\Desktop\石头.png石头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989" y="8369"/>
              <a:ext cx="3337" cy="2481"/>
            </a:xfrm>
            <a:prstGeom prst="rect">
              <a:avLst/>
            </a:prstGeom>
          </p:spPr>
        </p:pic>
        <p:sp>
          <p:nvSpPr>
            <p:cNvPr id="57" name="文本框 56"/>
            <p:cNvSpPr txBox="1"/>
            <p:nvPr>
              <p:custDataLst>
                <p:tags r:id="rId5"/>
              </p:custDataLst>
            </p:nvPr>
          </p:nvSpPr>
          <p:spPr>
            <a:xfrm>
              <a:off x="3316" y="8400"/>
              <a:ext cx="2681" cy="11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32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mic Sans MS" panose="030F0702030302020204" pitchFamily="66" charset="0"/>
                  <a:cs typeface="Comic Sans MS" panose="030F0702030302020204" pitchFamily="66" charset="0"/>
                </a:rPr>
                <a:t>十岁</a:t>
              </a:r>
            </a:p>
          </p:txBody>
        </p:sp>
      </p:grpSp>
      <p:grpSp>
        <p:nvGrpSpPr>
          <p:cNvPr id="58" name="3"/>
          <p:cNvGrpSpPr/>
          <p:nvPr/>
        </p:nvGrpSpPr>
        <p:grpSpPr>
          <a:xfrm>
            <a:off x="5496560" y="5628005"/>
            <a:ext cx="1747285" cy="1192530"/>
            <a:chOff x="2974" y="8357"/>
            <a:chExt cx="3472" cy="2504"/>
          </a:xfrm>
        </p:grpSpPr>
        <p:pic>
          <p:nvPicPr>
            <p:cNvPr id="59" name="图片 58" descr="C:\Users\Administrator\Desktop\石头.png石头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974" y="8357"/>
              <a:ext cx="3369" cy="2504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>
              <p:custDataLst>
                <p:tags r:id="rId4"/>
              </p:custDataLst>
            </p:nvPr>
          </p:nvSpPr>
          <p:spPr>
            <a:xfrm>
              <a:off x="3212" y="8400"/>
              <a:ext cx="3234" cy="12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32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mic Sans MS" panose="030F0702030302020204" pitchFamily="66" charset="0"/>
                  <a:cs typeface="Comic Sans MS" panose="030F0702030302020204" pitchFamily="66" charset="0"/>
                </a:rPr>
                <a:t>的时候</a:t>
              </a:r>
            </a:p>
          </p:txBody>
        </p:sp>
      </p:grpSp>
      <p:grpSp>
        <p:nvGrpSpPr>
          <p:cNvPr id="62" name="4"/>
          <p:cNvGrpSpPr/>
          <p:nvPr/>
        </p:nvGrpSpPr>
        <p:grpSpPr>
          <a:xfrm>
            <a:off x="7312025" y="5574030"/>
            <a:ext cx="1989455" cy="1220470"/>
            <a:chOff x="2646" y="8305"/>
            <a:chExt cx="4022" cy="2610"/>
          </a:xfrm>
        </p:grpSpPr>
        <p:pic>
          <p:nvPicPr>
            <p:cNvPr id="63" name="图片 62" descr="C:\Users\Administrator\Desktop\石头.png石头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903" y="8305"/>
              <a:ext cx="3511" cy="2610"/>
            </a:xfrm>
            <a:prstGeom prst="rect">
              <a:avLst/>
            </a:prstGeom>
          </p:spPr>
        </p:pic>
        <p:sp>
          <p:nvSpPr>
            <p:cNvPr id="64" name="文本框 63"/>
            <p:cNvSpPr txBox="1"/>
            <p:nvPr>
              <p:custDataLst>
                <p:tags r:id="rId3"/>
              </p:custDataLst>
            </p:nvPr>
          </p:nvSpPr>
          <p:spPr>
            <a:xfrm>
              <a:off x="2646" y="8400"/>
              <a:ext cx="4022" cy="12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32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mic Sans MS" panose="030F0702030302020204" pitchFamily="66" charset="0"/>
                  <a:cs typeface="Comic Sans MS" panose="030F0702030302020204" pitchFamily="66" charset="0"/>
                </a:rPr>
                <a:t>开始</a:t>
              </a:r>
            </a:p>
          </p:txBody>
        </p:sp>
      </p:grpSp>
      <p:grpSp>
        <p:nvGrpSpPr>
          <p:cNvPr id="65" name="5"/>
          <p:cNvGrpSpPr/>
          <p:nvPr/>
        </p:nvGrpSpPr>
        <p:grpSpPr>
          <a:xfrm>
            <a:off x="9371330" y="5657215"/>
            <a:ext cx="1749291" cy="1170940"/>
            <a:chOff x="2989" y="8369"/>
            <a:chExt cx="3506" cy="2481"/>
          </a:xfrm>
        </p:grpSpPr>
        <p:pic>
          <p:nvPicPr>
            <p:cNvPr id="66" name="图片 65" descr="C:\Users\Administrator\Desktop\石头.png石头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989" y="8369"/>
              <a:ext cx="3337" cy="2481"/>
            </a:xfrm>
            <a:prstGeom prst="rect">
              <a:avLst/>
            </a:prstGeom>
          </p:spPr>
        </p:pic>
        <p:sp>
          <p:nvSpPr>
            <p:cNvPr id="67" name="文本框 66"/>
            <p:cNvSpPr txBox="1"/>
            <p:nvPr>
              <p:custDataLst>
                <p:tags r:id="rId2"/>
              </p:custDataLst>
            </p:nvPr>
          </p:nvSpPr>
          <p:spPr>
            <a:xfrm>
              <a:off x="3092" y="8400"/>
              <a:ext cx="3403" cy="12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32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mic Sans MS" panose="030F0702030302020204" pitchFamily="66" charset="0"/>
                  <a:cs typeface="Comic Sans MS" panose="030F0702030302020204" pitchFamily="66" charset="0"/>
                </a:rPr>
                <a:t>踢足球</a:t>
              </a:r>
            </a:p>
          </p:txBody>
        </p:sp>
      </p:grpSp>
      <p:pic>
        <p:nvPicPr>
          <p:cNvPr id="11" name="图片 10" descr="C:\Users\Administrator\Desktop\小红书\对外汉语战略搞钱计划\教学素材\动图\动图2_matting.gif动图2_matti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 flipH="1">
            <a:off x="-965200" y="4060190"/>
            <a:ext cx="3698240" cy="277368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3411856" y="1033780"/>
            <a:ext cx="527304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把下列句子按正确的顺序排列</a:t>
            </a:r>
          </a:p>
          <a:p>
            <a:pPr algn="ctr"/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Put the following sentences in the correct order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grpSp>
        <p:nvGrpSpPr>
          <p:cNvPr id="19" name="mei"/>
          <p:cNvGrpSpPr/>
          <p:nvPr/>
        </p:nvGrpSpPr>
        <p:grpSpPr>
          <a:xfrm>
            <a:off x="1277544" y="2687719"/>
            <a:ext cx="1947621" cy="646912"/>
            <a:chOff x="12094" y="1589"/>
            <a:chExt cx="3698" cy="1228"/>
          </a:xfrm>
          <a:solidFill>
            <a:srgbClr val="207793"/>
          </a:solidFill>
        </p:grpSpPr>
        <p:sp>
          <p:nvSpPr>
            <p:cNvPr id="20" name="圆角矩形 19"/>
            <p:cNvSpPr/>
            <p:nvPr/>
          </p:nvSpPr>
          <p:spPr>
            <a:xfrm>
              <a:off x="12467" y="1589"/>
              <a:ext cx="2941" cy="1228"/>
            </a:xfrm>
            <a:prstGeom prst="roundRect">
              <a:avLst/>
            </a:prstGeom>
            <a:solidFill>
              <a:srgbClr val="BE9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094" y="1724"/>
              <a:ext cx="3698" cy="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踢足球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3" name="mei"/>
          <p:cNvGrpSpPr/>
          <p:nvPr/>
        </p:nvGrpSpPr>
        <p:grpSpPr>
          <a:xfrm>
            <a:off x="3180553" y="2687719"/>
            <a:ext cx="2029255" cy="646385"/>
            <a:chOff x="12001" y="1589"/>
            <a:chExt cx="3853" cy="1227"/>
          </a:xfrm>
          <a:solidFill>
            <a:srgbClr val="207793"/>
          </a:solidFill>
        </p:grpSpPr>
        <p:sp>
          <p:nvSpPr>
            <p:cNvPr id="34" name="圆角矩形 33"/>
            <p:cNvSpPr/>
            <p:nvPr/>
          </p:nvSpPr>
          <p:spPr>
            <a:xfrm>
              <a:off x="12468" y="1589"/>
              <a:ext cx="2941" cy="1227"/>
            </a:xfrm>
            <a:prstGeom prst="roundRect">
              <a:avLst/>
            </a:prstGeom>
            <a:solidFill>
              <a:srgbClr val="BE9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001" y="1724"/>
              <a:ext cx="3853" cy="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我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6" name="mei"/>
          <p:cNvGrpSpPr/>
          <p:nvPr/>
        </p:nvGrpSpPr>
        <p:grpSpPr>
          <a:xfrm>
            <a:off x="5121113" y="2687084"/>
            <a:ext cx="2029255" cy="646912"/>
            <a:chOff x="12001" y="1589"/>
            <a:chExt cx="3853" cy="1228"/>
          </a:xfrm>
          <a:solidFill>
            <a:srgbClr val="207793"/>
          </a:solidFill>
        </p:grpSpPr>
        <p:sp>
          <p:nvSpPr>
            <p:cNvPr id="37" name="圆角矩形 36"/>
            <p:cNvSpPr/>
            <p:nvPr/>
          </p:nvSpPr>
          <p:spPr>
            <a:xfrm>
              <a:off x="12468" y="1589"/>
              <a:ext cx="2941" cy="1228"/>
            </a:xfrm>
            <a:prstGeom prst="roundRect">
              <a:avLst/>
            </a:prstGeom>
            <a:solidFill>
              <a:srgbClr val="BE9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001" y="1724"/>
              <a:ext cx="3853" cy="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的时候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9" name="mei"/>
          <p:cNvGrpSpPr/>
          <p:nvPr/>
        </p:nvGrpSpPr>
        <p:grpSpPr>
          <a:xfrm>
            <a:off x="7249160" y="2672080"/>
            <a:ext cx="1551305" cy="661035"/>
            <a:chOff x="12462" y="1589"/>
            <a:chExt cx="2946" cy="1789"/>
          </a:xfrm>
          <a:solidFill>
            <a:srgbClr val="207793"/>
          </a:solidFill>
        </p:grpSpPr>
        <p:sp>
          <p:nvSpPr>
            <p:cNvPr id="40" name="圆角矩形 39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BE9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62" y="1799"/>
              <a:ext cx="2901" cy="1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开始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3" name="mei"/>
          <p:cNvGrpSpPr/>
          <p:nvPr/>
        </p:nvGrpSpPr>
        <p:grpSpPr>
          <a:xfrm>
            <a:off x="9005347" y="2657239"/>
            <a:ext cx="1862301" cy="676412"/>
            <a:chOff x="12195" y="1589"/>
            <a:chExt cx="3536" cy="1284"/>
          </a:xfrm>
          <a:solidFill>
            <a:srgbClr val="207793"/>
          </a:solidFill>
        </p:grpSpPr>
        <p:sp>
          <p:nvSpPr>
            <p:cNvPr id="44" name="圆角矩形 43"/>
            <p:cNvSpPr/>
            <p:nvPr/>
          </p:nvSpPr>
          <p:spPr>
            <a:xfrm>
              <a:off x="12467" y="1589"/>
              <a:ext cx="2941" cy="1284"/>
            </a:xfrm>
            <a:prstGeom prst="roundRect">
              <a:avLst/>
            </a:prstGeom>
            <a:solidFill>
              <a:srgbClr val="BE9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2195" y="1801"/>
              <a:ext cx="3536" cy="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十岁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909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点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点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点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点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点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9635 0.010463 0.024583 0.041759 0.059635 0.052222 C 0.094687 0.062685 0.018021 0.051852 0.175208 0.052222 C 0.332396 0.052593 0.679740 0.057963 0.845625 0.053889 C 1.011510 0.049815 0.986302 0.036389 1.004740 0.031944 " pathEditMode="relative" ptsTypes="">
                                      <p:cBhvr>
                                        <p:cTn id="3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胜利2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1595" y="200660"/>
            <a:ext cx="12623800" cy="3319145"/>
            <a:chOff x="97" y="316"/>
            <a:chExt cx="19880" cy="5227"/>
          </a:xfrm>
        </p:grpSpPr>
        <p:sp>
          <p:nvSpPr>
            <p:cNvPr id="23" name="任意多边形 22"/>
            <p:cNvSpPr/>
            <p:nvPr/>
          </p:nvSpPr>
          <p:spPr>
            <a:xfrm>
              <a:off x="6178" y="316"/>
              <a:ext cx="2949" cy="1530"/>
            </a:xfrm>
            <a:custGeom>
              <a:avLst/>
              <a:gdLst>
                <a:gd name="connisteX0" fmla="*/ 512445 w 1763435"/>
                <a:gd name="connsiteY0" fmla="*/ 259206 h 972523"/>
                <a:gd name="connisteX1" fmla="*/ 579120 w 1763435"/>
                <a:gd name="connsiteY1" fmla="*/ 169671 h 972523"/>
                <a:gd name="connisteX2" fmla="*/ 623570 w 1763435"/>
                <a:gd name="connsiteY2" fmla="*/ 102996 h 972523"/>
                <a:gd name="connisteX3" fmla="*/ 690880 w 1763435"/>
                <a:gd name="connsiteY3" fmla="*/ 47116 h 972523"/>
                <a:gd name="connisteX4" fmla="*/ 757555 w 1763435"/>
                <a:gd name="connsiteY4" fmla="*/ 14096 h 972523"/>
                <a:gd name="connisteX5" fmla="*/ 824230 w 1763435"/>
                <a:gd name="connsiteY5" fmla="*/ 2666 h 972523"/>
                <a:gd name="connisteX6" fmla="*/ 890905 w 1763435"/>
                <a:gd name="connsiteY6" fmla="*/ 2666 h 972523"/>
                <a:gd name="connisteX7" fmla="*/ 958215 w 1763435"/>
                <a:gd name="connsiteY7" fmla="*/ 24891 h 972523"/>
                <a:gd name="connisteX8" fmla="*/ 1024890 w 1763435"/>
                <a:gd name="connsiteY8" fmla="*/ 69341 h 972523"/>
                <a:gd name="connisteX9" fmla="*/ 1069340 w 1763435"/>
                <a:gd name="connsiteY9" fmla="*/ 136651 h 972523"/>
                <a:gd name="connisteX10" fmla="*/ 1125220 w 1763435"/>
                <a:gd name="connsiteY10" fmla="*/ 203326 h 972523"/>
                <a:gd name="connisteX11" fmla="*/ 1191895 w 1763435"/>
                <a:gd name="connsiteY11" fmla="*/ 225551 h 972523"/>
                <a:gd name="connisteX12" fmla="*/ 1258570 w 1763435"/>
                <a:gd name="connsiteY12" fmla="*/ 236981 h 972523"/>
                <a:gd name="connisteX13" fmla="*/ 1325880 w 1763435"/>
                <a:gd name="connsiteY13" fmla="*/ 247776 h 972523"/>
                <a:gd name="connisteX14" fmla="*/ 1392555 w 1763435"/>
                <a:gd name="connsiteY14" fmla="*/ 270001 h 972523"/>
                <a:gd name="connisteX15" fmla="*/ 1425575 w 1763435"/>
                <a:gd name="connsiteY15" fmla="*/ 336676 h 972523"/>
                <a:gd name="connisteX16" fmla="*/ 1437005 w 1763435"/>
                <a:gd name="connsiteY16" fmla="*/ 403986 h 972523"/>
                <a:gd name="connisteX17" fmla="*/ 1503680 w 1763435"/>
                <a:gd name="connsiteY17" fmla="*/ 459231 h 972523"/>
                <a:gd name="connisteX18" fmla="*/ 1570990 w 1763435"/>
                <a:gd name="connsiteY18" fmla="*/ 482091 h 972523"/>
                <a:gd name="connisteX19" fmla="*/ 1637665 w 1763435"/>
                <a:gd name="connsiteY19" fmla="*/ 504316 h 972523"/>
                <a:gd name="connisteX20" fmla="*/ 1704340 w 1763435"/>
                <a:gd name="connsiteY20" fmla="*/ 537336 h 972523"/>
                <a:gd name="connisteX21" fmla="*/ 1760220 w 1763435"/>
                <a:gd name="connsiteY21" fmla="*/ 604646 h 972523"/>
                <a:gd name="connisteX22" fmla="*/ 1748790 w 1763435"/>
                <a:gd name="connsiteY22" fmla="*/ 671321 h 972523"/>
                <a:gd name="connisteX23" fmla="*/ 1715770 w 1763435"/>
                <a:gd name="connsiteY23" fmla="*/ 737996 h 972523"/>
                <a:gd name="connisteX24" fmla="*/ 1648460 w 1763435"/>
                <a:gd name="connsiteY24" fmla="*/ 782446 h 972523"/>
                <a:gd name="connisteX25" fmla="*/ 1581785 w 1763435"/>
                <a:gd name="connsiteY25" fmla="*/ 816101 h 972523"/>
                <a:gd name="connisteX26" fmla="*/ 1515110 w 1763435"/>
                <a:gd name="connsiteY26" fmla="*/ 849121 h 972523"/>
                <a:gd name="connisteX27" fmla="*/ 1448435 w 1763435"/>
                <a:gd name="connsiteY27" fmla="*/ 871981 h 972523"/>
                <a:gd name="connisteX28" fmla="*/ 1381125 w 1763435"/>
                <a:gd name="connsiteY28" fmla="*/ 882776 h 972523"/>
                <a:gd name="connisteX29" fmla="*/ 1314450 w 1763435"/>
                <a:gd name="connsiteY29" fmla="*/ 894206 h 972523"/>
                <a:gd name="connisteX30" fmla="*/ 1247775 w 1763435"/>
                <a:gd name="connsiteY30" fmla="*/ 894206 h 972523"/>
                <a:gd name="connisteX31" fmla="*/ 1180465 w 1763435"/>
                <a:gd name="connsiteY31" fmla="*/ 905001 h 972523"/>
                <a:gd name="connisteX32" fmla="*/ 1113790 w 1763435"/>
                <a:gd name="connsiteY32" fmla="*/ 916431 h 972523"/>
                <a:gd name="connisteX33" fmla="*/ 1047115 w 1763435"/>
                <a:gd name="connsiteY33" fmla="*/ 938656 h 972523"/>
                <a:gd name="connisteX34" fmla="*/ 980440 w 1763435"/>
                <a:gd name="connsiteY34" fmla="*/ 938656 h 972523"/>
                <a:gd name="connisteX35" fmla="*/ 913130 w 1763435"/>
                <a:gd name="connsiteY35" fmla="*/ 949451 h 972523"/>
                <a:gd name="connisteX36" fmla="*/ 846455 w 1763435"/>
                <a:gd name="connsiteY36" fmla="*/ 960881 h 972523"/>
                <a:gd name="connisteX37" fmla="*/ 779780 w 1763435"/>
                <a:gd name="connsiteY37" fmla="*/ 971676 h 972523"/>
                <a:gd name="connisteX38" fmla="*/ 713105 w 1763435"/>
                <a:gd name="connsiteY38" fmla="*/ 971676 h 972523"/>
                <a:gd name="connisteX39" fmla="*/ 645795 w 1763435"/>
                <a:gd name="connsiteY39" fmla="*/ 971676 h 972523"/>
                <a:gd name="connisteX40" fmla="*/ 579120 w 1763435"/>
                <a:gd name="connsiteY40" fmla="*/ 971676 h 972523"/>
                <a:gd name="connisteX41" fmla="*/ 512445 w 1763435"/>
                <a:gd name="connsiteY41" fmla="*/ 960881 h 972523"/>
                <a:gd name="connisteX42" fmla="*/ 445770 w 1763435"/>
                <a:gd name="connsiteY42" fmla="*/ 960881 h 972523"/>
                <a:gd name="connisteX43" fmla="*/ 378460 w 1763435"/>
                <a:gd name="connsiteY43" fmla="*/ 960881 h 972523"/>
                <a:gd name="connisteX44" fmla="*/ 311785 w 1763435"/>
                <a:gd name="connsiteY44" fmla="*/ 949451 h 972523"/>
                <a:gd name="connisteX45" fmla="*/ 245110 w 1763435"/>
                <a:gd name="connsiteY45" fmla="*/ 938656 h 972523"/>
                <a:gd name="connisteX46" fmla="*/ 178435 w 1763435"/>
                <a:gd name="connsiteY46" fmla="*/ 905001 h 972523"/>
                <a:gd name="connisteX47" fmla="*/ 111125 w 1763435"/>
                <a:gd name="connsiteY47" fmla="*/ 871981 h 972523"/>
                <a:gd name="connisteX48" fmla="*/ 44450 w 1763435"/>
                <a:gd name="connsiteY48" fmla="*/ 816101 h 972523"/>
                <a:gd name="connisteX49" fmla="*/ 10795 w 1763435"/>
                <a:gd name="connsiteY49" fmla="*/ 749426 h 972523"/>
                <a:gd name="connisteX50" fmla="*/ 0 w 1763435"/>
                <a:gd name="connsiteY50" fmla="*/ 682116 h 972523"/>
                <a:gd name="connisteX51" fmla="*/ 10795 w 1763435"/>
                <a:gd name="connsiteY51" fmla="*/ 615441 h 972523"/>
                <a:gd name="connisteX52" fmla="*/ 22225 w 1763435"/>
                <a:gd name="connsiteY52" fmla="*/ 548766 h 972523"/>
                <a:gd name="connisteX53" fmla="*/ 55880 w 1763435"/>
                <a:gd name="connsiteY53" fmla="*/ 482091 h 972523"/>
                <a:gd name="connisteX54" fmla="*/ 122555 w 1763435"/>
                <a:gd name="connsiteY54" fmla="*/ 414781 h 972523"/>
                <a:gd name="connisteX55" fmla="*/ 189230 w 1763435"/>
                <a:gd name="connsiteY55" fmla="*/ 381761 h 972523"/>
                <a:gd name="connisteX56" fmla="*/ 255905 w 1763435"/>
                <a:gd name="connsiteY56" fmla="*/ 370331 h 972523"/>
                <a:gd name="connisteX57" fmla="*/ 255905 w 1763435"/>
                <a:gd name="connsiteY57" fmla="*/ 303656 h 972523"/>
                <a:gd name="connisteX58" fmla="*/ 267335 w 1763435"/>
                <a:gd name="connsiteY58" fmla="*/ 236981 h 972523"/>
                <a:gd name="connisteX59" fmla="*/ 334010 w 1763435"/>
                <a:gd name="connsiteY59" fmla="*/ 203326 h 972523"/>
                <a:gd name="connisteX60" fmla="*/ 400685 w 1763435"/>
                <a:gd name="connsiteY60" fmla="*/ 203326 h 972523"/>
                <a:gd name="connisteX61" fmla="*/ 467995 w 1763435"/>
                <a:gd name="connsiteY61" fmla="*/ 203326 h 972523"/>
                <a:gd name="connisteX62" fmla="*/ 534670 w 1763435"/>
                <a:gd name="connsiteY62" fmla="*/ 225551 h 97252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</a:cxnLst>
              <a:rect l="l" t="t" r="r" b="b"/>
              <a:pathLst>
                <a:path w="1763436" h="972523">
                  <a:moveTo>
                    <a:pt x="512445" y="259206"/>
                  </a:moveTo>
                  <a:cubicBezTo>
                    <a:pt x="525145" y="242696"/>
                    <a:pt x="556895" y="200786"/>
                    <a:pt x="579120" y="169671"/>
                  </a:cubicBezTo>
                  <a:cubicBezTo>
                    <a:pt x="601345" y="138556"/>
                    <a:pt x="601345" y="127761"/>
                    <a:pt x="623570" y="102996"/>
                  </a:cubicBezTo>
                  <a:cubicBezTo>
                    <a:pt x="645795" y="78231"/>
                    <a:pt x="664210" y="64896"/>
                    <a:pt x="690880" y="47116"/>
                  </a:cubicBezTo>
                  <a:cubicBezTo>
                    <a:pt x="717550" y="29336"/>
                    <a:pt x="730885" y="22986"/>
                    <a:pt x="757555" y="14096"/>
                  </a:cubicBezTo>
                  <a:cubicBezTo>
                    <a:pt x="784225" y="5206"/>
                    <a:pt x="797560" y="5206"/>
                    <a:pt x="824230" y="2666"/>
                  </a:cubicBezTo>
                  <a:cubicBezTo>
                    <a:pt x="850900" y="126"/>
                    <a:pt x="864235" y="-1779"/>
                    <a:pt x="890905" y="2666"/>
                  </a:cubicBezTo>
                  <a:cubicBezTo>
                    <a:pt x="917575" y="7111"/>
                    <a:pt x="931545" y="11556"/>
                    <a:pt x="958215" y="24891"/>
                  </a:cubicBezTo>
                  <a:cubicBezTo>
                    <a:pt x="984885" y="38226"/>
                    <a:pt x="1002665" y="47116"/>
                    <a:pt x="1024890" y="69341"/>
                  </a:cubicBezTo>
                  <a:cubicBezTo>
                    <a:pt x="1047115" y="91566"/>
                    <a:pt x="1049020" y="109981"/>
                    <a:pt x="1069340" y="136651"/>
                  </a:cubicBezTo>
                  <a:cubicBezTo>
                    <a:pt x="1089660" y="163321"/>
                    <a:pt x="1100455" y="185546"/>
                    <a:pt x="1125220" y="203326"/>
                  </a:cubicBezTo>
                  <a:cubicBezTo>
                    <a:pt x="1149985" y="221106"/>
                    <a:pt x="1165225" y="218566"/>
                    <a:pt x="1191895" y="225551"/>
                  </a:cubicBezTo>
                  <a:cubicBezTo>
                    <a:pt x="1218565" y="232536"/>
                    <a:pt x="1231900" y="232536"/>
                    <a:pt x="1258570" y="236981"/>
                  </a:cubicBezTo>
                  <a:cubicBezTo>
                    <a:pt x="1285240" y="241426"/>
                    <a:pt x="1299210" y="241426"/>
                    <a:pt x="1325880" y="247776"/>
                  </a:cubicBezTo>
                  <a:cubicBezTo>
                    <a:pt x="1352550" y="254126"/>
                    <a:pt x="1372870" y="252221"/>
                    <a:pt x="1392555" y="270001"/>
                  </a:cubicBezTo>
                  <a:cubicBezTo>
                    <a:pt x="1412240" y="287781"/>
                    <a:pt x="1416685" y="310006"/>
                    <a:pt x="1425575" y="336676"/>
                  </a:cubicBezTo>
                  <a:cubicBezTo>
                    <a:pt x="1434465" y="363346"/>
                    <a:pt x="1421130" y="379221"/>
                    <a:pt x="1437005" y="403986"/>
                  </a:cubicBezTo>
                  <a:cubicBezTo>
                    <a:pt x="1452880" y="428751"/>
                    <a:pt x="1477010" y="443356"/>
                    <a:pt x="1503680" y="459231"/>
                  </a:cubicBezTo>
                  <a:cubicBezTo>
                    <a:pt x="1530350" y="475106"/>
                    <a:pt x="1544320" y="473201"/>
                    <a:pt x="1570990" y="482091"/>
                  </a:cubicBezTo>
                  <a:cubicBezTo>
                    <a:pt x="1597660" y="490981"/>
                    <a:pt x="1610995" y="493521"/>
                    <a:pt x="1637665" y="504316"/>
                  </a:cubicBezTo>
                  <a:cubicBezTo>
                    <a:pt x="1664335" y="515111"/>
                    <a:pt x="1679575" y="517016"/>
                    <a:pt x="1704340" y="537336"/>
                  </a:cubicBezTo>
                  <a:cubicBezTo>
                    <a:pt x="1729105" y="557656"/>
                    <a:pt x="1751330" y="577976"/>
                    <a:pt x="1760220" y="604646"/>
                  </a:cubicBezTo>
                  <a:cubicBezTo>
                    <a:pt x="1769110" y="631316"/>
                    <a:pt x="1757680" y="644651"/>
                    <a:pt x="1748790" y="671321"/>
                  </a:cubicBezTo>
                  <a:cubicBezTo>
                    <a:pt x="1739900" y="697991"/>
                    <a:pt x="1736090" y="715771"/>
                    <a:pt x="1715770" y="737996"/>
                  </a:cubicBezTo>
                  <a:cubicBezTo>
                    <a:pt x="1695450" y="760221"/>
                    <a:pt x="1675130" y="766571"/>
                    <a:pt x="1648460" y="782446"/>
                  </a:cubicBezTo>
                  <a:cubicBezTo>
                    <a:pt x="1621790" y="798321"/>
                    <a:pt x="1608455" y="802766"/>
                    <a:pt x="1581785" y="816101"/>
                  </a:cubicBezTo>
                  <a:cubicBezTo>
                    <a:pt x="1555115" y="829436"/>
                    <a:pt x="1541780" y="837691"/>
                    <a:pt x="1515110" y="849121"/>
                  </a:cubicBezTo>
                  <a:cubicBezTo>
                    <a:pt x="1488440" y="860551"/>
                    <a:pt x="1475105" y="864996"/>
                    <a:pt x="1448435" y="871981"/>
                  </a:cubicBezTo>
                  <a:cubicBezTo>
                    <a:pt x="1421765" y="878966"/>
                    <a:pt x="1407795" y="878331"/>
                    <a:pt x="1381125" y="882776"/>
                  </a:cubicBezTo>
                  <a:cubicBezTo>
                    <a:pt x="1354455" y="887221"/>
                    <a:pt x="1341120" y="891666"/>
                    <a:pt x="1314450" y="894206"/>
                  </a:cubicBezTo>
                  <a:cubicBezTo>
                    <a:pt x="1287780" y="896746"/>
                    <a:pt x="1274445" y="892301"/>
                    <a:pt x="1247775" y="894206"/>
                  </a:cubicBezTo>
                  <a:cubicBezTo>
                    <a:pt x="1221105" y="896111"/>
                    <a:pt x="1207135" y="900556"/>
                    <a:pt x="1180465" y="905001"/>
                  </a:cubicBezTo>
                  <a:cubicBezTo>
                    <a:pt x="1153795" y="909446"/>
                    <a:pt x="1140460" y="909446"/>
                    <a:pt x="1113790" y="916431"/>
                  </a:cubicBezTo>
                  <a:cubicBezTo>
                    <a:pt x="1087120" y="923416"/>
                    <a:pt x="1073785" y="934211"/>
                    <a:pt x="1047115" y="938656"/>
                  </a:cubicBezTo>
                  <a:cubicBezTo>
                    <a:pt x="1020445" y="943101"/>
                    <a:pt x="1007110" y="936751"/>
                    <a:pt x="980440" y="938656"/>
                  </a:cubicBezTo>
                  <a:cubicBezTo>
                    <a:pt x="953770" y="940561"/>
                    <a:pt x="939800" y="945006"/>
                    <a:pt x="913130" y="949451"/>
                  </a:cubicBezTo>
                  <a:cubicBezTo>
                    <a:pt x="886460" y="953896"/>
                    <a:pt x="873125" y="956436"/>
                    <a:pt x="846455" y="960881"/>
                  </a:cubicBezTo>
                  <a:cubicBezTo>
                    <a:pt x="819785" y="965326"/>
                    <a:pt x="806450" y="969771"/>
                    <a:pt x="779780" y="971676"/>
                  </a:cubicBezTo>
                  <a:cubicBezTo>
                    <a:pt x="753110" y="973581"/>
                    <a:pt x="739775" y="971676"/>
                    <a:pt x="713105" y="971676"/>
                  </a:cubicBezTo>
                  <a:cubicBezTo>
                    <a:pt x="686435" y="971676"/>
                    <a:pt x="672465" y="971676"/>
                    <a:pt x="645795" y="971676"/>
                  </a:cubicBezTo>
                  <a:cubicBezTo>
                    <a:pt x="619125" y="971676"/>
                    <a:pt x="605790" y="973581"/>
                    <a:pt x="579120" y="971676"/>
                  </a:cubicBezTo>
                  <a:cubicBezTo>
                    <a:pt x="552450" y="969771"/>
                    <a:pt x="539115" y="962786"/>
                    <a:pt x="512445" y="960881"/>
                  </a:cubicBezTo>
                  <a:cubicBezTo>
                    <a:pt x="485775" y="958976"/>
                    <a:pt x="472440" y="960881"/>
                    <a:pt x="445770" y="960881"/>
                  </a:cubicBezTo>
                  <a:cubicBezTo>
                    <a:pt x="419100" y="960881"/>
                    <a:pt x="405130" y="963421"/>
                    <a:pt x="378460" y="960881"/>
                  </a:cubicBezTo>
                  <a:cubicBezTo>
                    <a:pt x="351790" y="958341"/>
                    <a:pt x="338455" y="953896"/>
                    <a:pt x="311785" y="949451"/>
                  </a:cubicBezTo>
                  <a:cubicBezTo>
                    <a:pt x="285115" y="945006"/>
                    <a:pt x="271780" y="947546"/>
                    <a:pt x="245110" y="938656"/>
                  </a:cubicBezTo>
                  <a:cubicBezTo>
                    <a:pt x="218440" y="929766"/>
                    <a:pt x="205105" y="918336"/>
                    <a:pt x="178435" y="905001"/>
                  </a:cubicBezTo>
                  <a:cubicBezTo>
                    <a:pt x="151765" y="891666"/>
                    <a:pt x="137795" y="889761"/>
                    <a:pt x="111125" y="871981"/>
                  </a:cubicBezTo>
                  <a:cubicBezTo>
                    <a:pt x="84455" y="854201"/>
                    <a:pt x="64770" y="840866"/>
                    <a:pt x="44450" y="816101"/>
                  </a:cubicBezTo>
                  <a:cubicBezTo>
                    <a:pt x="24130" y="791336"/>
                    <a:pt x="19685" y="776096"/>
                    <a:pt x="10795" y="749426"/>
                  </a:cubicBezTo>
                  <a:cubicBezTo>
                    <a:pt x="1905" y="722756"/>
                    <a:pt x="0" y="708786"/>
                    <a:pt x="0" y="682116"/>
                  </a:cubicBezTo>
                  <a:cubicBezTo>
                    <a:pt x="0" y="655446"/>
                    <a:pt x="6350" y="642111"/>
                    <a:pt x="10795" y="615441"/>
                  </a:cubicBezTo>
                  <a:cubicBezTo>
                    <a:pt x="15240" y="588771"/>
                    <a:pt x="13335" y="575436"/>
                    <a:pt x="22225" y="548766"/>
                  </a:cubicBezTo>
                  <a:cubicBezTo>
                    <a:pt x="31115" y="522096"/>
                    <a:pt x="35560" y="508761"/>
                    <a:pt x="55880" y="482091"/>
                  </a:cubicBezTo>
                  <a:cubicBezTo>
                    <a:pt x="76200" y="455421"/>
                    <a:pt x="95885" y="435101"/>
                    <a:pt x="122555" y="414781"/>
                  </a:cubicBezTo>
                  <a:cubicBezTo>
                    <a:pt x="149225" y="394461"/>
                    <a:pt x="162560" y="390651"/>
                    <a:pt x="189230" y="381761"/>
                  </a:cubicBezTo>
                  <a:cubicBezTo>
                    <a:pt x="215900" y="372871"/>
                    <a:pt x="242570" y="386206"/>
                    <a:pt x="255905" y="370331"/>
                  </a:cubicBezTo>
                  <a:cubicBezTo>
                    <a:pt x="269240" y="354456"/>
                    <a:pt x="253365" y="330326"/>
                    <a:pt x="255905" y="303656"/>
                  </a:cubicBezTo>
                  <a:cubicBezTo>
                    <a:pt x="258445" y="276986"/>
                    <a:pt x="251460" y="257301"/>
                    <a:pt x="267335" y="236981"/>
                  </a:cubicBezTo>
                  <a:cubicBezTo>
                    <a:pt x="283210" y="216661"/>
                    <a:pt x="307340" y="210311"/>
                    <a:pt x="334010" y="203326"/>
                  </a:cubicBezTo>
                  <a:cubicBezTo>
                    <a:pt x="360680" y="196341"/>
                    <a:pt x="374015" y="203326"/>
                    <a:pt x="400685" y="203326"/>
                  </a:cubicBezTo>
                  <a:cubicBezTo>
                    <a:pt x="427355" y="203326"/>
                    <a:pt x="441325" y="198881"/>
                    <a:pt x="467995" y="203326"/>
                  </a:cubicBezTo>
                  <a:cubicBezTo>
                    <a:pt x="494665" y="207771"/>
                    <a:pt x="522605" y="221106"/>
                    <a:pt x="534670" y="225551"/>
                  </a:cubicBezTo>
                </a:path>
              </a:pathLst>
            </a:cu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540000">
              <a:off x="97" y="3319"/>
              <a:ext cx="2591" cy="1442"/>
            </a:xfrm>
            <a:custGeom>
              <a:avLst/>
              <a:gdLst>
                <a:gd name="connisteX0" fmla="*/ 1014888 w 4092028"/>
                <a:gd name="connsiteY0" fmla="*/ 592737 h 2275698"/>
                <a:gd name="connisteX1" fmla="*/ 1059973 w 4092028"/>
                <a:gd name="connsiteY1" fmla="*/ 459387 h 2275698"/>
                <a:gd name="connisteX2" fmla="*/ 1082198 w 4092028"/>
                <a:gd name="connsiteY2" fmla="*/ 392712 h 2275698"/>
                <a:gd name="connisteX3" fmla="*/ 1115218 w 4092028"/>
                <a:gd name="connsiteY3" fmla="*/ 325402 h 2275698"/>
                <a:gd name="connisteX4" fmla="*/ 1181893 w 4092028"/>
                <a:gd name="connsiteY4" fmla="*/ 270157 h 2275698"/>
                <a:gd name="connisteX5" fmla="*/ 1249203 w 4092028"/>
                <a:gd name="connsiteY5" fmla="*/ 202847 h 2275698"/>
                <a:gd name="connisteX6" fmla="*/ 1315878 w 4092028"/>
                <a:gd name="connsiteY6" fmla="*/ 136172 h 2275698"/>
                <a:gd name="connisteX7" fmla="*/ 1393983 w 4092028"/>
                <a:gd name="connsiteY7" fmla="*/ 80292 h 2275698"/>
                <a:gd name="connisteX8" fmla="*/ 1460658 w 4092028"/>
                <a:gd name="connsiteY8" fmla="*/ 35842 h 2275698"/>
                <a:gd name="connisteX9" fmla="*/ 1538763 w 4092028"/>
                <a:gd name="connsiteY9" fmla="*/ 2822 h 2275698"/>
                <a:gd name="connisteX10" fmla="*/ 1605438 w 4092028"/>
                <a:gd name="connsiteY10" fmla="*/ 2822 h 2275698"/>
                <a:gd name="connisteX11" fmla="*/ 1672113 w 4092028"/>
                <a:gd name="connsiteY11" fmla="*/ 2822 h 2275698"/>
                <a:gd name="connisteX12" fmla="*/ 1750218 w 4092028"/>
                <a:gd name="connsiteY12" fmla="*/ 2822 h 2275698"/>
                <a:gd name="connisteX13" fmla="*/ 1816893 w 4092028"/>
                <a:gd name="connsiteY13" fmla="*/ 35842 h 2275698"/>
                <a:gd name="connisteX14" fmla="*/ 1884203 w 4092028"/>
                <a:gd name="connsiteY14" fmla="*/ 58067 h 2275698"/>
                <a:gd name="connisteX15" fmla="*/ 1950878 w 4092028"/>
                <a:gd name="connsiteY15" fmla="*/ 91722 h 2275698"/>
                <a:gd name="connisteX16" fmla="*/ 2017553 w 4092028"/>
                <a:gd name="connsiteY16" fmla="*/ 125377 h 2275698"/>
                <a:gd name="connisteX17" fmla="*/ 2084863 w 4092028"/>
                <a:gd name="connsiteY17" fmla="*/ 169827 h 2275698"/>
                <a:gd name="connisteX18" fmla="*/ 2151538 w 4092028"/>
                <a:gd name="connsiteY18" fmla="*/ 214277 h 2275698"/>
                <a:gd name="connisteX19" fmla="*/ 2218213 w 4092028"/>
                <a:gd name="connsiteY19" fmla="*/ 258727 h 2275698"/>
                <a:gd name="connisteX20" fmla="*/ 2284888 w 4092028"/>
                <a:gd name="connsiteY20" fmla="*/ 280952 h 2275698"/>
                <a:gd name="connisteX21" fmla="*/ 2352198 w 4092028"/>
                <a:gd name="connsiteY21" fmla="*/ 292382 h 2275698"/>
                <a:gd name="connisteX22" fmla="*/ 2429668 w 4092028"/>
                <a:gd name="connsiteY22" fmla="*/ 270157 h 2275698"/>
                <a:gd name="connisteX23" fmla="*/ 2496978 w 4092028"/>
                <a:gd name="connsiteY23" fmla="*/ 236502 h 2275698"/>
                <a:gd name="connisteX24" fmla="*/ 2563653 w 4092028"/>
                <a:gd name="connsiteY24" fmla="*/ 225072 h 2275698"/>
                <a:gd name="connisteX25" fmla="*/ 2630328 w 4092028"/>
                <a:gd name="connsiteY25" fmla="*/ 192052 h 2275698"/>
                <a:gd name="connisteX26" fmla="*/ 2697003 w 4092028"/>
                <a:gd name="connsiteY26" fmla="*/ 180622 h 2275698"/>
                <a:gd name="connisteX27" fmla="*/ 2764313 w 4092028"/>
                <a:gd name="connsiteY27" fmla="*/ 158397 h 2275698"/>
                <a:gd name="connisteX28" fmla="*/ 2830988 w 4092028"/>
                <a:gd name="connsiteY28" fmla="*/ 147602 h 2275698"/>
                <a:gd name="connisteX29" fmla="*/ 2909093 w 4092028"/>
                <a:gd name="connsiteY29" fmla="*/ 125377 h 2275698"/>
                <a:gd name="connisteX30" fmla="*/ 2987198 w 4092028"/>
                <a:gd name="connsiteY30" fmla="*/ 125377 h 2275698"/>
                <a:gd name="connisteX31" fmla="*/ 3064668 w 4092028"/>
                <a:gd name="connsiteY31" fmla="*/ 113947 h 2275698"/>
                <a:gd name="connisteX32" fmla="*/ 3131978 w 4092028"/>
                <a:gd name="connsiteY32" fmla="*/ 113947 h 2275698"/>
                <a:gd name="connisteX33" fmla="*/ 3209448 w 4092028"/>
                <a:gd name="connsiteY33" fmla="*/ 113947 h 2275698"/>
                <a:gd name="connisteX34" fmla="*/ 3276758 w 4092028"/>
                <a:gd name="connsiteY34" fmla="*/ 102517 h 2275698"/>
                <a:gd name="connisteX35" fmla="*/ 3343433 w 4092028"/>
                <a:gd name="connsiteY35" fmla="*/ 102517 h 2275698"/>
                <a:gd name="connisteX36" fmla="*/ 3410108 w 4092028"/>
                <a:gd name="connsiteY36" fmla="*/ 113947 h 2275698"/>
                <a:gd name="connisteX37" fmla="*/ 3477418 w 4092028"/>
                <a:gd name="connsiteY37" fmla="*/ 125377 h 2275698"/>
                <a:gd name="connisteX38" fmla="*/ 3544093 w 4092028"/>
                <a:gd name="connsiteY38" fmla="*/ 169827 h 2275698"/>
                <a:gd name="connisteX39" fmla="*/ 3599973 w 4092028"/>
                <a:gd name="connsiteY39" fmla="*/ 236502 h 2275698"/>
                <a:gd name="connisteX40" fmla="*/ 3622198 w 4092028"/>
                <a:gd name="connsiteY40" fmla="*/ 303177 h 2275698"/>
                <a:gd name="connisteX41" fmla="*/ 3632993 w 4092028"/>
                <a:gd name="connsiteY41" fmla="*/ 369852 h 2275698"/>
                <a:gd name="connisteX42" fmla="*/ 3622198 w 4092028"/>
                <a:gd name="connsiteY42" fmla="*/ 437162 h 2275698"/>
                <a:gd name="connisteX43" fmla="*/ 3622198 w 4092028"/>
                <a:gd name="connsiteY43" fmla="*/ 503837 h 2275698"/>
                <a:gd name="connisteX44" fmla="*/ 3677443 w 4092028"/>
                <a:gd name="connsiteY44" fmla="*/ 570512 h 2275698"/>
                <a:gd name="connisteX45" fmla="*/ 3744753 w 4092028"/>
                <a:gd name="connsiteY45" fmla="*/ 626392 h 2275698"/>
                <a:gd name="connisteX46" fmla="*/ 3811428 w 4092028"/>
                <a:gd name="connsiteY46" fmla="*/ 648617 h 2275698"/>
                <a:gd name="connisteX47" fmla="*/ 3889533 w 4092028"/>
                <a:gd name="connsiteY47" fmla="*/ 670842 h 2275698"/>
                <a:gd name="connisteX48" fmla="*/ 3956208 w 4092028"/>
                <a:gd name="connsiteY48" fmla="*/ 693067 h 2275698"/>
                <a:gd name="connisteX49" fmla="*/ 4022883 w 4092028"/>
                <a:gd name="connsiteY49" fmla="*/ 726722 h 2275698"/>
                <a:gd name="connisteX50" fmla="*/ 4078763 w 4092028"/>
                <a:gd name="connsiteY50" fmla="*/ 793397 h 2275698"/>
                <a:gd name="connisteX51" fmla="*/ 4089558 w 4092028"/>
                <a:gd name="connsiteY51" fmla="*/ 860072 h 2275698"/>
                <a:gd name="connisteX52" fmla="*/ 4089558 w 4092028"/>
                <a:gd name="connsiteY52" fmla="*/ 927382 h 2275698"/>
                <a:gd name="connisteX53" fmla="*/ 4067333 w 4092028"/>
                <a:gd name="connsiteY53" fmla="*/ 994057 h 2275698"/>
                <a:gd name="connisteX54" fmla="*/ 4056538 w 4092028"/>
                <a:gd name="connsiteY54" fmla="*/ 1060732 h 2275698"/>
                <a:gd name="connisteX55" fmla="*/ 4022883 w 4092028"/>
                <a:gd name="connsiteY55" fmla="*/ 1127407 h 2275698"/>
                <a:gd name="connisteX56" fmla="*/ 3978433 w 4092028"/>
                <a:gd name="connsiteY56" fmla="*/ 1194717 h 2275698"/>
                <a:gd name="connisteX57" fmla="*/ 3922553 w 4092028"/>
                <a:gd name="connsiteY57" fmla="*/ 1261392 h 2275698"/>
                <a:gd name="connisteX58" fmla="*/ 3855878 w 4092028"/>
                <a:gd name="connsiteY58" fmla="*/ 1305842 h 2275698"/>
                <a:gd name="connisteX59" fmla="*/ 3789203 w 4092028"/>
                <a:gd name="connsiteY59" fmla="*/ 1361722 h 2275698"/>
                <a:gd name="connisteX60" fmla="*/ 3721893 w 4092028"/>
                <a:gd name="connsiteY60" fmla="*/ 1417602 h 2275698"/>
                <a:gd name="connisteX61" fmla="*/ 3644423 w 4092028"/>
                <a:gd name="connsiteY61" fmla="*/ 1462052 h 2275698"/>
                <a:gd name="connisteX62" fmla="*/ 3577113 w 4092028"/>
                <a:gd name="connsiteY62" fmla="*/ 1484277 h 2275698"/>
                <a:gd name="connisteX63" fmla="*/ 3510438 w 4092028"/>
                <a:gd name="connsiteY63" fmla="*/ 1517932 h 2275698"/>
                <a:gd name="connisteX64" fmla="*/ 3443763 w 4092028"/>
                <a:gd name="connsiteY64" fmla="*/ 1550952 h 2275698"/>
                <a:gd name="connisteX65" fmla="*/ 3377088 w 4092028"/>
                <a:gd name="connsiteY65" fmla="*/ 1573177 h 2275698"/>
                <a:gd name="connisteX66" fmla="*/ 3309778 w 4092028"/>
                <a:gd name="connsiteY66" fmla="*/ 1595402 h 2275698"/>
                <a:gd name="connisteX67" fmla="*/ 3243103 w 4092028"/>
                <a:gd name="connsiteY67" fmla="*/ 1606832 h 2275698"/>
                <a:gd name="connisteX68" fmla="*/ 3176428 w 4092028"/>
                <a:gd name="connsiteY68" fmla="*/ 1617627 h 2275698"/>
                <a:gd name="connisteX69" fmla="*/ 3109753 w 4092028"/>
                <a:gd name="connsiteY69" fmla="*/ 1651282 h 2275698"/>
                <a:gd name="connisteX70" fmla="*/ 3042443 w 4092028"/>
                <a:gd name="connsiteY70" fmla="*/ 1684937 h 2275698"/>
                <a:gd name="connisteX71" fmla="*/ 2964973 w 4092028"/>
                <a:gd name="connsiteY71" fmla="*/ 1717957 h 2275698"/>
                <a:gd name="connisteX72" fmla="*/ 2897663 w 4092028"/>
                <a:gd name="connsiteY72" fmla="*/ 1751612 h 2275698"/>
                <a:gd name="connisteX73" fmla="*/ 2819558 w 4092028"/>
                <a:gd name="connsiteY73" fmla="*/ 1785267 h 2275698"/>
                <a:gd name="connisteX74" fmla="*/ 2752883 w 4092028"/>
                <a:gd name="connsiteY74" fmla="*/ 1818287 h 2275698"/>
                <a:gd name="connisteX75" fmla="*/ 2674778 w 4092028"/>
                <a:gd name="connsiteY75" fmla="*/ 1840512 h 2275698"/>
                <a:gd name="connisteX76" fmla="*/ 2597308 w 4092028"/>
                <a:gd name="connsiteY76" fmla="*/ 1862737 h 2275698"/>
                <a:gd name="connisteX77" fmla="*/ 2529998 w 4092028"/>
                <a:gd name="connsiteY77" fmla="*/ 1884962 h 2275698"/>
                <a:gd name="connisteX78" fmla="*/ 2463323 w 4092028"/>
                <a:gd name="connsiteY78" fmla="*/ 1907822 h 2275698"/>
                <a:gd name="connisteX79" fmla="*/ 2385218 w 4092028"/>
                <a:gd name="connsiteY79" fmla="*/ 1930047 h 2275698"/>
                <a:gd name="connisteX80" fmla="*/ 2307113 w 4092028"/>
                <a:gd name="connsiteY80" fmla="*/ 1940842 h 2275698"/>
                <a:gd name="connisteX81" fmla="*/ 2229643 w 4092028"/>
                <a:gd name="connsiteY81" fmla="*/ 1952272 h 2275698"/>
                <a:gd name="connisteX82" fmla="*/ 2151538 w 4092028"/>
                <a:gd name="connsiteY82" fmla="*/ 1963067 h 2275698"/>
                <a:gd name="connisteX83" fmla="*/ 2084863 w 4092028"/>
                <a:gd name="connsiteY83" fmla="*/ 1985292 h 2275698"/>
                <a:gd name="connisteX84" fmla="*/ 2006758 w 4092028"/>
                <a:gd name="connsiteY84" fmla="*/ 2018947 h 2275698"/>
                <a:gd name="connisteX85" fmla="*/ 1928653 w 4092028"/>
                <a:gd name="connsiteY85" fmla="*/ 2030377 h 2275698"/>
                <a:gd name="connisteX86" fmla="*/ 1861978 w 4092028"/>
                <a:gd name="connsiteY86" fmla="*/ 2052602 h 2275698"/>
                <a:gd name="connisteX87" fmla="*/ 1783873 w 4092028"/>
                <a:gd name="connsiteY87" fmla="*/ 2074827 h 2275698"/>
                <a:gd name="connisteX88" fmla="*/ 1717198 w 4092028"/>
                <a:gd name="connsiteY88" fmla="*/ 2085622 h 2275698"/>
                <a:gd name="connisteX89" fmla="*/ 1649888 w 4092028"/>
                <a:gd name="connsiteY89" fmla="*/ 2107847 h 2275698"/>
                <a:gd name="connisteX90" fmla="*/ 1572418 w 4092028"/>
                <a:gd name="connsiteY90" fmla="*/ 2130072 h 2275698"/>
                <a:gd name="connisteX91" fmla="*/ 1505108 w 4092028"/>
                <a:gd name="connsiteY91" fmla="*/ 2141502 h 2275698"/>
                <a:gd name="connisteX92" fmla="*/ 1427003 w 4092028"/>
                <a:gd name="connsiteY92" fmla="*/ 2163727 h 2275698"/>
                <a:gd name="connisteX93" fmla="*/ 1360328 w 4092028"/>
                <a:gd name="connsiteY93" fmla="*/ 2175157 h 2275698"/>
                <a:gd name="connisteX94" fmla="*/ 1282223 w 4092028"/>
                <a:gd name="connsiteY94" fmla="*/ 2175157 h 2275698"/>
                <a:gd name="connisteX95" fmla="*/ 1204753 w 4092028"/>
                <a:gd name="connsiteY95" fmla="*/ 2175157 h 2275698"/>
                <a:gd name="connisteX96" fmla="*/ 1137443 w 4092028"/>
                <a:gd name="connsiteY96" fmla="*/ 2185952 h 2275698"/>
                <a:gd name="connisteX97" fmla="*/ 1070768 w 4092028"/>
                <a:gd name="connsiteY97" fmla="*/ 2185952 h 2275698"/>
                <a:gd name="connisteX98" fmla="*/ 1004093 w 4092028"/>
                <a:gd name="connsiteY98" fmla="*/ 2208177 h 2275698"/>
                <a:gd name="connisteX99" fmla="*/ 937418 w 4092028"/>
                <a:gd name="connsiteY99" fmla="*/ 2219607 h 2275698"/>
                <a:gd name="connisteX100" fmla="*/ 859313 w 4092028"/>
                <a:gd name="connsiteY100" fmla="*/ 2230402 h 2275698"/>
                <a:gd name="connisteX101" fmla="*/ 769778 w 4092028"/>
                <a:gd name="connsiteY101" fmla="*/ 2252627 h 2275698"/>
                <a:gd name="connisteX102" fmla="*/ 692308 w 4092028"/>
                <a:gd name="connsiteY102" fmla="*/ 2252627 h 2275698"/>
                <a:gd name="connisteX103" fmla="*/ 614203 w 4092028"/>
                <a:gd name="connsiteY103" fmla="*/ 2264057 h 2275698"/>
                <a:gd name="connisteX104" fmla="*/ 536098 w 4092028"/>
                <a:gd name="connsiteY104" fmla="*/ 2264057 h 2275698"/>
                <a:gd name="connisteX105" fmla="*/ 447198 w 4092028"/>
                <a:gd name="connsiteY105" fmla="*/ 2274852 h 2275698"/>
                <a:gd name="connisteX106" fmla="*/ 369093 w 4092028"/>
                <a:gd name="connsiteY106" fmla="*/ 2274852 h 2275698"/>
                <a:gd name="connisteX107" fmla="*/ 302418 w 4092028"/>
                <a:gd name="connsiteY107" fmla="*/ 2274852 h 2275698"/>
                <a:gd name="connisteX108" fmla="*/ 235108 w 4092028"/>
                <a:gd name="connsiteY108" fmla="*/ 2264057 h 2275698"/>
                <a:gd name="connisteX109" fmla="*/ 157003 w 4092028"/>
                <a:gd name="connsiteY109" fmla="*/ 2264057 h 2275698"/>
                <a:gd name="connisteX110" fmla="*/ 90328 w 4092028"/>
                <a:gd name="connsiteY110" fmla="*/ 2241832 h 2275698"/>
                <a:gd name="connisteX111" fmla="*/ 34448 w 4092028"/>
                <a:gd name="connsiteY111" fmla="*/ 2175157 h 2275698"/>
                <a:gd name="connisteX112" fmla="*/ 12223 w 4092028"/>
                <a:gd name="connsiteY112" fmla="*/ 2107847 h 2275698"/>
                <a:gd name="connisteX113" fmla="*/ 1428 w 4092028"/>
                <a:gd name="connsiteY113" fmla="*/ 2030377 h 2275698"/>
                <a:gd name="connisteX114" fmla="*/ 1428 w 4092028"/>
                <a:gd name="connsiteY114" fmla="*/ 1963067 h 2275698"/>
                <a:gd name="connisteX115" fmla="*/ 12223 w 4092028"/>
                <a:gd name="connsiteY115" fmla="*/ 1884962 h 2275698"/>
                <a:gd name="connisteX116" fmla="*/ 34448 w 4092028"/>
                <a:gd name="connsiteY116" fmla="*/ 1818287 h 2275698"/>
                <a:gd name="connisteX117" fmla="*/ 57308 w 4092028"/>
                <a:gd name="connsiteY117" fmla="*/ 1751612 h 2275698"/>
                <a:gd name="connisteX118" fmla="*/ 90328 w 4092028"/>
                <a:gd name="connsiteY118" fmla="*/ 1684937 h 2275698"/>
                <a:gd name="connisteX119" fmla="*/ 134778 w 4092028"/>
                <a:gd name="connsiteY119" fmla="*/ 1617627 h 2275698"/>
                <a:gd name="connisteX120" fmla="*/ 202088 w 4092028"/>
                <a:gd name="connsiteY120" fmla="*/ 1550952 h 2275698"/>
                <a:gd name="connisteX121" fmla="*/ 257333 w 4092028"/>
                <a:gd name="connsiteY121" fmla="*/ 1472847 h 2275698"/>
                <a:gd name="connisteX122" fmla="*/ 302418 w 4092028"/>
                <a:gd name="connsiteY122" fmla="*/ 1406172 h 2275698"/>
                <a:gd name="connisteX123" fmla="*/ 357663 w 4092028"/>
                <a:gd name="connsiteY123" fmla="*/ 1328067 h 2275698"/>
                <a:gd name="connisteX124" fmla="*/ 402113 w 4092028"/>
                <a:gd name="connsiteY124" fmla="*/ 1261392 h 2275698"/>
                <a:gd name="connisteX125" fmla="*/ 379888 w 4092028"/>
                <a:gd name="connsiteY125" fmla="*/ 1194717 h 2275698"/>
                <a:gd name="connisteX126" fmla="*/ 369093 w 4092028"/>
                <a:gd name="connsiteY126" fmla="*/ 1127407 h 2275698"/>
                <a:gd name="connisteX127" fmla="*/ 357663 w 4092028"/>
                <a:gd name="connsiteY127" fmla="*/ 1060732 h 2275698"/>
                <a:gd name="connisteX128" fmla="*/ 369093 w 4092028"/>
                <a:gd name="connsiteY128" fmla="*/ 994057 h 2275698"/>
                <a:gd name="connisteX129" fmla="*/ 391318 w 4092028"/>
                <a:gd name="connsiteY129" fmla="*/ 927382 h 2275698"/>
                <a:gd name="connisteX130" fmla="*/ 435768 w 4092028"/>
                <a:gd name="connsiteY130" fmla="*/ 860072 h 2275698"/>
                <a:gd name="connisteX131" fmla="*/ 491648 w 4092028"/>
                <a:gd name="connsiteY131" fmla="*/ 793397 h 2275698"/>
                <a:gd name="connisteX132" fmla="*/ 558323 w 4092028"/>
                <a:gd name="connsiteY132" fmla="*/ 726722 h 2275698"/>
                <a:gd name="connisteX133" fmla="*/ 624998 w 4092028"/>
                <a:gd name="connsiteY133" fmla="*/ 670842 h 2275698"/>
                <a:gd name="connisteX134" fmla="*/ 692308 w 4092028"/>
                <a:gd name="connsiteY134" fmla="*/ 637822 h 2275698"/>
                <a:gd name="connisteX135" fmla="*/ 758983 w 4092028"/>
                <a:gd name="connsiteY135" fmla="*/ 604167 h 2275698"/>
                <a:gd name="connisteX136" fmla="*/ 825658 w 4092028"/>
                <a:gd name="connsiteY136" fmla="*/ 592737 h 2275698"/>
                <a:gd name="connisteX137" fmla="*/ 892333 w 4092028"/>
                <a:gd name="connsiteY137" fmla="*/ 581942 h 2275698"/>
                <a:gd name="connisteX138" fmla="*/ 959643 w 4092028"/>
                <a:gd name="connsiteY138" fmla="*/ 581942 h 2275698"/>
                <a:gd name="connisteX139" fmla="*/ 1026318 w 4092028"/>
                <a:gd name="connsiteY139" fmla="*/ 570512 h 2275698"/>
                <a:gd name="connisteX140" fmla="*/ 1014888 w 4092028"/>
                <a:gd name="connsiteY140" fmla="*/ 592737 h 227569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  <a:cxn ang="0">
                  <a:pos x="connisteX136" y="connsiteY136"/>
                </a:cxn>
                <a:cxn ang="0">
                  <a:pos x="connisteX137" y="connsiteY137"/>
                </a:cxn>
                <a:cxn ang="0">
                  <a:pos x="connisteX138" y="connsiteY138"/>
                </a:cxn>
                <a:cxn ang="0">
                  <a:pos x="connisteX139" y="connsiteY139"/>
                </a:cxn>
                <a:cxn ang="0">
                  <a:pos x="connisteX140" y="connsiteY140"/>
                </a:cxn>
              </a:cxnLst>
              <a:rect l="l" t="t" r="r" b="b"/>
              <a:pathLst>
                <a:path w="4092029" h="2275699">
                  <a:moveTo>
                    <a:pt x="1014889" y="592737"/>
                  </a:moveTo>
                  <a:cubicBezTo>
                    <a:pt x="1021874" y="570512"/>
                    <a:pt x="1046639" y="499392"/>
                    <a:pt x="1059974" y="459387"/>
                  </a:cubicBezTo>
                  <a:cubicBezTo>
                    <a:pt x="1073309" y="419382"/>
                    <a:pt x="1071404" y="419382"/>
                    <a:pt x="1082199" y="392712"/>
                  </a:cubicBezTo>
                  <a:cubicBezTo>
                    <a:pt x="1092994" y="366042"/>
                    <a:pt x="1095534" y="350167"/>
                    <a:pt x="1115219" y="325402"/>
                  </a:cubicBezTo>
                  <a:cubicBezTo>
                    <a:pt x="1134904" y="300637"/>
                    <a:pt x="1155224" y="294922"/>
                    <a:pt x="1181894" y="270157"/>
                  </a:cubicBezTo>
                  <a:cubicBezTo>
                    <a:pt x="1208564" y="245392"/>
                    <a:pt x="1222534" y="229517"/>
                    <a:pt x="1249204" y="202847"/>
                  </a:cubicBezTo>
                  <a:cubicBezTo>
                    <a:pt x="1275874" y="176177"/>
                    <a:pt x="1286669" y="160937"/>
                    <a:pt x="1315879" y="136172"/>
                  </a:cubicBezTo>
                  <a:cubicBezTo>
                    <a:pt x="1345089" y="111407"/>
                    <a:pt x="1364774" y="100612"/>
                    <a:pt x="1393984" y="80292"/>
                  </a:cubicBezTo>
                  <a:cubicBezTo>
                    <a:pt x="1423194" y="59972"/>
                    <a:pt x="1431449" y="51082"/>
                    <a:pt x="1460659" y="35842"/>
                  </a:cubicBezTo>
                  <a:cubicBezTo>
                    <a:pt x="1489869" y="20602"/>
                    <a:pt x="1509554" y="9172"/>
                    <a:pt x="1538764" y="2822"/>
                  </a:cubicBezTo>
                  <a:cubicBezTo>
                    <a:pt x="1567974" y="-3528"/>
                    <a:pt x="1578769" y="2822"/>
                    <a:pt x="1605439" y="2822"/>
                  </a:cubicBezTo>
                  <a:cubicBezTo>
                    <a:pt x="1632109" y="2822"/>
                    <a:pt x="1642904" y="2822"/>
                    <a:pt x="1672114" y="2822"/>
                  </a:cubicBezTo>
                  <a:cubicBezTo>
                    <a:pt x="1701324" y="2822"/>
                    <a:pt x="1721009" y="-3528"/>
                    <a:pt x="1750219" y="2822"/>
                  </a:cubicBezTo>
                  <a:cubicBezTo>
                    <a:pt x="1779429" y="9172"/>
                    <a:pt x="1790224" y="25047"/>
                    <a:pt x="1816894" y="35842"/>
                  </a:cubicBezTo>
                  <a:cubicBezTo>
                    <a:pt x="1843564" y="46637"/>
                    <a:pt x="1857534" y="46637"/>
                    <a:pt x="1884204" y="58067"/>
                  </a:cubicBezTo>
                  <a:cubicBezTo>
                    <a:pt x="1910874" y="69497"/>
                    <a:pt x="1924209" y="78387"/>
                    <a:pt x="1950879" y="91722"/>
                  </a:cubicBezTo>
                  <a:cubicBezTo>
                    <a:pt x="1977549" y="105057"/>
                    <a:pt x="1990884" y="109502"/>
                    <a:pt x="2017554" y="125377"/>
                  </a:cubicBezTo>
                  <a:cubicBezTo>
                    <a:pt x="2044224" y="141252"/>
                    <a:pt x="2058194" y="152047"/>
                    <a:pt x="2084864" y="169827"/>
                  </a:cubicBezTo>
                  <a:cubicBezTo>
                    <a:pt x="2111534" y="187607"/>
                    <a:pt x="2124869" y="196497"/>
                    <a:pt x="2151539" y="214277"/>
                  </a:cubicBezTo>
                  <a:cubicBezTo>
                    <a:pt x="2178209" y="232057"/>
                    <a:pt x="2191544" y="245392"/>
                    <a:pt x="2218214" y="258727"/>
                  </a:cubicBezTo>
                  <a:cubicBezTo>
                    <a:pt x="2244884" y="272062"/>
                    <a:pt x="2258219" y="273967"/>
                    <a:pt x="2284889" y="280952"/>
                  </a:cubicBezTo>
                  <a:cubicBezTo>
                    <a:pt x="2311559" y="287937"/>
                    <a:pt x="2322989" y="294287"/>
                    <a:pt x="2352199" y="292382"/>
                  </a:cubicBezTo>
                  <a:cubicBezTo>
                    <a:pt x="2381409" y="290477"/>
                    <a:pt x="2400459" y="281587"/>
                    <a:pt x="2429669" y="270157"/>
                  </a:cubicBezTo>
                  <a:cubicBezTo>
                    <a:pt x="2458879" y="258727"/>
                    <a:pt x="2470309" y="245392"/>
                    <a:pt x="2496979" y="236502"/>
                  </a:cubicBezTo>
                  <a:cubicBezTo>
                    <a:pt x="2523649" y="227612"/>
                    <a:pt x="2536984" y="233962"/>
                    <a:pt x="2563654" y="225072"/>
                  </a:cubicBezTo>
                  <a:cubicBezTo>
                    <a:pt x="2590324" y="216182"/>
                    <a:pt x="2603659" y="200942"/>
                    <a:pt x="2630329" y="192052"/>
                  </a:cubicBezTo>
                  <a:cubicBezTo>
                    <a:pt x="2656999" y="183162"/>
                    <a:pt x="2670334" y="187607"/>
                    <a:pt x="2697004" y="180622"/>
                  </a:cubicBezTo>
                  <a:cubicBezTo>
                    <a:pt x="2723674" y="173637"/>
                    <a:pt x="2737644" y="164747"/>
                    <a:pt x="2764314" y="158397"/>
                  </a:cubicBezTo>
                  <a:cubicBezTo>
                    <a:pt x="2790984" y="152047"/>
                    <a:pt x="2801779" y="153952"/>
                    <a:pt x="2830989" y="147602"/>
                  </a:cubicBezTo>
                  <a:cubicBezTo>
                    <a:pt x="2860199" y="141252"/>
                    <a:pt x="2877979" y="129822"/>
                    <a:pt x="2909094" y="125377"/>
                  </a:cubicBezTo>
                  <a:cubicBezTo>
                    <a:pt x="2940209" y="120932"/>
                    <a:pt x="2956084" y="127917"/>
                    <a:pt x="2987199" y="125377"/>
                  </a:cubicBezTo>
                  <a:cubicBezTo>
                    <a:pt x="3018314" y="122837"/>
                    <a:pt x="3035459" y="116487"/>
                    <a:pt x="3064669" y="113947"/>
                  </a:cubicBezTo>
                  <a:cubicBezTo>
                    <a:pt x="3093879" y="111407"/>
                    <a:pt x="3102769" y="113947"/>
                    <a:pt x="3131979" y="113947"/>
                  </a:cubicBezTo>
                  <a:cubicBezTo>
                    <a:pt x="3161189" y="113947"/>
                    <a:pt x="3180239" y="116487"/>
                    <a:pt x="3209449" y="113947"/>
                  </a:cubicBezTo>
                  <a:cubicBezTo>
                    <a:pt x="3238659" y="111407"/>
                    <a:pt x="3250089" y="105057"/>
                    <a:pt x="3276759" y="102517"/>
                  </a:cubicBezTo>
                  <a:cubicBezTo>
                    <a:pt x="3303429" y="99977"/>
                    <a:pt x="3316764" y="99977"/>
                    <a:pt x="3343434" y="102517"/>
                  </a:cubicBezTo>
                  <a:cubicBezTo>
                    <a:pt x="3370104" y="105057"/>
                    <a:pt x="3383439" y="109502"/>
                    <a:pt x="3410109" y="113947"/>
                  </a:cubicBezTo>
                  <a:cubicBezTo>
                    <a:pt x="3436779" y="118392"/>
                    <a:pt x="3450749" y="113947"/>
                    <a:pt x="3477419" y="125377"/>
                  </a:cubicBezTo>
                  <a:cubicBezTo>
                    <a:pt x="3504089" y="136807"/>
                    <a:pt x="3519329" y="147602"/>
                    <a:pt x="3544094" y="169827"/>
                  </a:cubicBezTo>
                  <a:cubicBezTo>
                    <a:pt x="3568859" y="192052"/>
                    <a:pt x="3584099" y="209832"/>
                    <a:pt x="3599974" y="236502"/>
                  </a:cubicBezTo>
                  <a:cubicBezTo>
                    <a:pt x="3615849" y="263172"/>
                    <a:pt x="3615849" y="276507"/>
                    <a:pt x="3622199" y="303177"/>
                  </a:cubicBezTo>
                  <a:cubicBezTo>
                    <a:pt x="3628549" y="329847"/>
                    <a:pt x="3632994" y="343182"/>
                    <a:pt x="3632994" y="369852"/>
                  </a:cubicBezTo>
                  <a:cubicBezTo>
                    <a:pt x="3632994" y="396522"/>
                    <a:pt x="3624104" y="410492"/>
                    <a:pt x="3622199" y="437162"/>
                  </a:cubicBezTo>
                  <a:cubicBezTo>
                    <a:pt x="3620294" y="463832"/>
                    <a:pt x="3611404" y="477167"/>
                    <a:pt x="3622199" y="503837"/>
                  </a:cubicBezTo>
                  <a:cubicBezTo>
                    <a:pt x="3632994" y="530507"/>
                    <a:pt x="3652679" y="545747"/>
                    <a:pt x="3677444" y="570512"/>
                  </a:cubicBezTo>
                  <a:cubicBezTo>
                    <a:pt x="3702209" y="595277"/>
                    <a:pt x="3718084" y="610517"/>
                    <a:pt x="3744754" y="626392"/>
                  </a:cubicBezTo>
                  <a:cubicBezTo>
                    <a:pt x="3771424" y="642267"/>
                    <a:pt x="3782219" y="639727"/>
                    <a:pt x="3811429" y="648617"/>
                  </a:cubicBezTo>
                  <a:cubicBezTo>
                    <a:pt x="3840639" y="657507"/>
                    <a:pt x="3860324" y="661952"/>
                    <a:pt x="3889534" y="670842"/>
                  </a:cubicBezTo>
                  <a:cubicBezTo>
                    <a:pt x="3918744" y="679732"/>
                    <a:pt x="3929539" y="681637"/>
                    <a:pt x="3956209" y="693067"/>
                  </a:cubicBezTo>
                  <a:cubicBezTo>
                    <a:pt x="3982879" y="704497"/>
                    <a:pt x="3998119" y="706402"/>
                    <a:pt x="4022884" y="726722"/>
                  </a:cubicBezTo>
                  <a:cubicBezTo>
                    <a:pt x="4047649" y="747042"/>
                    <a:pt x="4065429" y="766727"/>
                    <a:pt x="4078764" y="793397"/>
                  </a:cubicBezTo>
                  <a:cubicBezTo>
                    <a:pt x="4092099" y="820067"/>
                    <a:pt x="4087654" y="833402"/>
                    <a:pt x="4089559" y="860072"/>
                  </a:cubicBezTo>
                  <a:cubicBezTo>
                    <a:pt x="4091464" y="886742"/>
                    <a:pt x="4094004" y="900712"/>
                    <a:pt x="4089559" y="927382"/>
                  </a:cubicBezTo>
                  <a:cubicBezTo>
                    <a:pt x="4085114" y="954052"/>
                    <a:pt x="4073684" y="967387"/>
                    <a:pt x="4067334" y="994057"/>
                  </a:cubicBezTo>
                  <a:cubicBezTo>
                    <a:pt x="4060984" y="1020727"/>
                    <a:pt x="4065429" y="1034062"/>
                    <a:pt x="4056539" y="1060732"/>
                  </a:cubicBezTo>
                  <a:cubicBezTo>
                    <a:pt x="4047649" y="1087402"/>
                    <a:pt x="4038759" y="1100737"/>
                    <a:pt x="4022884" y="1127407"/>
                  </a:cubicBezTo>
                  <a:cubicBezTo>
                    <a:pt x="4007009" y="1154077"/>
                    <a:pt x="3998754" y="1168047"/>
                    <a:pt x="3978434" y="1194717"/>
                  </a:cubicBezTo>
                  <a:cubicBezTo>
                    <a:pt x="3958114" y="1221387"/>
                    <a:pt x="3947319" y="1239167"/>
                    <a:pt x="3922554" y="1261392"/>
                  </a:cubicBezTo>
                  <a:cubicBezTo>
                    <a:pt x="3897789" y="1283617"/>
                    <a:pt x="3882549" y="1285522"/>
                    <a:pt x="3855879" y="1305842"/>
                  </a:cubicBezTo>
                  <a:cubicBezTo>
                    <a:pt x="3829209" y="1326162"/>
                    <a:pt x="3815874" y="1339497"/>
                    <a:pt x="3789204" y="1361722"/>
                  </a:cubicBezTo>
                  <a:cubicBezTo>
                    <a:pt x="3762534" y="1383947"/>
                    <a:pt x="3751104" y="1397282"/>
                    <a:pt x="3721894" y="1417602"/>
                  </a:cubicBezTo>
                  <a:cubicBezTo>
                    <a:pt x="3692684" y="1437922"/>
                    <a:pt x="3673634" y="1448717"/>
                    <a:pt x="3644424" y="1462052"/>
                  </a:cubicBezTo>
                  <a:cubicBezTo>
                    <a:pt x="3615214" y="1475387"/>
                    <a:pt x="3603784" y="1472847"/>
                    <a:pt x="3577114" y="1484277"/>
                  </a:cubicBezTo>
                  <a:cubicBezTo>
                    <a:pt x="3550444" y="1495707"/>
                    <a:pt x="3537109" y="1504597"/>
                    <a:pt x="3510439" y="1517932"/>
                  </a:cubicBezTo>
                  <a:cubicBezTo>
                    <a:pt x="3483769" y="1531267"/>
                    <a:pt x="3470434" y="1540157"/>
                    <a:pt x="3443764" y="1550952"/>
                  </a:cubicBezTo>
                  <a:cubicBezTo>
                    <a:pt x="3417094" y="1561747"/>
                    <a:pt x="3403759" y="1564287"/>
                    <a:pt x="3377089" y="1573177"/>
                  </a:cubicBezTo>
                  <a:cubicBezTo>
                    <a:pt x="3350419" y="1582067"/>
                    <a:pt x="3336449" y="1588417"/>
                    <a:pt x="3309779" y="1595402"/>
                  </a:cubicBezTo>
                  <a:cubicBezTo>
                    <a:pt x="3283109" y="1602387"/>
                    <a:pt x="3269774" y="1602387"/>
                    <a:pt x="3243104" y="1606832"/>
                  </a:cubicBezTo>
                  <a:cubicBezTo>
                    <a:pt x="3216434" y="1611277"/>
                    <a:pt x="3203099" y="1608737"/>
                    <a:pt x="3176429" y="1617627"/>
                  </a:cubicBezTo>
                  <a:cubicBezTo>
                    <a:pt x="3149759" y="1626517"/>
                    <a:pt x="3136424" y="1637947"/>
                    <a:pt x="3109754" y="1651282"/>
                  </a:cubicBezTo>
                  <a:cubicBezTo>
                    <a:pt x="3083084" y="1664617"/>
                    <a:pt x="3071654" y="1671602"/>
                    <a:pt x="3042444" y="1684937"/>
                  </a:cubicBezTo>
                  <a:cubicBezTo>
                    <a:pt x="3013234" y="1698272"/>
                    <a:pt x="2994184" y="1704622"/>
                    <a:pt x="2964974" y="1717957"/>
                  </a:cubicBezTo>
                  <a:cubicBezTo>
                    <a:pt x="2935764" y="1731292"/>
                    <a:pt x="2926874" y="1738277"/>
                    <a:pt x="2897664" y="1751612"/>
                  </a:cubicBezTo>
                  <a:cubicBezTo>
                    <a:pt x="2868454" y="1764947"/>
                    <a:pt x="2848769" y="1771932"/>
                    <a:pt x="2819559" y="1785267"/>
                  </a:cubicBezTo>
                  <a:cubicBezTo>
                    <a:pt x="2790349" y="1798602"/>
                    <a:pt x="2782094" y="1807492"/>
                    <a:pt x="2752884" y="1818287"/>
                  </a:cubicBezTo>
                  <a:cubicBezTo>
                    <a:pt x="2723674" y="1829082"/>
                    <a:pt x="2705894" y="1831622"/>
                    <a:pt x="2674779" y="1840512"/>
                  </a:cubicBezTo>
                  <a:cubicBezTo>
                    <a:pt x="2643664" y="1849402"/>
                    <a:pt x="2626519" y="1853847"/>
                    <a:pt x="2597309" y="1862737"/>
                  </a:cubicBezTo>
                  <a:cubicBezTo>
                    <a:pt x="2568099" y="1871627"/>
                    <a:pt x="2556669" y="1876072"/>
                    <a:pt x="2529999" y="1884962"/>
                  </a:cubicBezTo>
                  <a:cubicBezTo>
                    <a:pt x="2503329" y="1893852"/>
                    <a:pt x="2492534" y="1898932"/>
                    <a:pt x="2463324" y="1907822"/>
                  </a:cubicBezTo>
                  <a:cubicBezTo>
                    <a:pt x="2434114" y="1916712"/>
                    <a:pt x="2416334" y="1923697"/>
                    <a:pt x="2385219" y="1930047"/>
                  </a:cubicBezTo>
                  <a:cubicBezTo>
                    <a:pt x="2354104" y="1936397"/>
                    <a:pt x="2338229" y="1936397"/>
                    <a:pt x="2307114" y="1940842"/>
                  </a:cubicBezTo>
                  <a:cubicBezTo>
                    <a:pt x="2275999" y="1945287"/>
                    <a:pt x="2260759" y="1947827"/>
                    <a:pt x="2229644" y="1952272"/>
                  </a:cubicBezTo>
                  <a:cubicBezTo>
                    <a:pt x="2198529" y="1956717"/>
                    <a:pt x="2180749" y="1956717"/>
                    <a:pt x="2151539" y="1963067"/>
                  </a:cubicBezTo>
                  <a:cubicBezTo>
                    <a:pt x="2122329" y="1969417"/>
                    <a:pt x="2114074" y="1973862"/>
                    <a:pt x="2084864" y="1985292"/>
                  </a:cubicBezTo>
                  <a:cubicBezTo>
                    <a:pt x="2055654" y="1996722"/>
                    <a:pt x="2037874" y="2010057"/>
                    <a:pt x="2006759" y="2018947"/>
                  </a:cubicBezTo>
                  <a:cubicBezTo>
                    <a:pt x="1975644" y="2027837"/>
                    <a:pt x="1957864" y="2023392"/>
                    <a:pt x="1928654" y="2030377"/>
                  </a:cubicBezTo>
                  <a:cubicBezTo>
                    <a:pt x="1899444" y="2037362"/>
                    <a:pt x="1891189" y="2043712"/>
                    <a:pt x="1861979" y="2052602"/>
                  </a:cubicBezTo>
                  <a:cubicBezTo>
                    <a:pt x="1832769" y="2061492"/>
                    <a:pt x="1813084" y="2068477"/>
                    <a:pt x="1783874" y="2074827"/>
                  </a:cubicBezTo>
                  <a:cubicBezTo>
                    <a:pt x="1754664" y="2081177"/>
                    <a:pt x="1743869" y="2079272"/>
                    <a:pt x="1717199" y="2085622"/>
                  </a:cubicBezTo>
                  <a:cubicBezTo>
                    <a:pt x="1690529" y="2091972"/>
                    <a:pt x="1679099" y="2098957"/>
                    <a:pt x="1649889" y="2107847"/>
                  </a:cubicBezTo>
                  <a:cubicBezTo>
                    <a:pt x="1620679" y="2116737"/>
                    <a:pt x="1601629" y="2123087"/>
                    <a:pt x="1572419" y="2130072"/>
                  </a:cubicBezTo>
                  <a:cubicBezTo>
                    <a:pt x="1543209" y="2137057"/>
                    <a:pt x="1534319" y="2134517"/>
                    <a:pt x="1505109" y="2141502"/>
                  </a:cubicBezTo>
                  <a:cubicBezTo>
                    <a:pt x="1475899" y="2148487"/>
                    <a:pt x="1456214" y="2156742"/>
                    <a:pt x="1427004" y="2163727"/>
                  </a:cubicBezTo>
                  <a:cubicBezTo>
                    <a:pt x="1397794" y="2170712"/>
                    <a:pt x="1389539" y="2172617"/>
                    <a:pt x="1360329" y="2175157"/>
                  </a:cubicBezTo>
                  <a:cubicBezTo>
                    <a:pt x="1331119" y="2177697"/>
                    <a:pt x="1313339" y="2175157"/>
                    <a:pt x="1282224" y="2175157"/>
                  </a:cubicBezTo>
                  <a:cubicBezTo>
                    <a:pt x="1251109" y="2175157"/>
                    <a:pt x="1233964" y="2173252"/>
                    <a:pt x="1204754" y="2175157"/>
                  </a:cubicBezTo>
                  <a:cubicBezTo>
                    <a:pt x="1175544" y="2177062"/>
                    <a:pt x="1164114" y="2184047"/>
                    <a:pt x="1137444" y="2185952"/>
                  </a:cubicBezTo>
                  <a:cubicBezTo>
                    <a:pt x="1110774" y="2187857"/>
                    <a:pt x="1097439" y="2181507"/>
                    <a:pt x="1070769" y="2185952"/>
                  </a:cubicBezTo>
                  <a:cubicBezTo>
                    <a:pt x="1044099" y="2190397"/>
                    <a:pt x="1030764" y="2201192"/>
                    <a:pt x="1004094" y="2208177"/>
                  </a:cubicBezTo>
                  <a:cubicBezTo>
                    <a:pt x="977424" y="2215162"/>
                    <a:pt x="966629" y="2215162"/>
                    <a:pt x="937419" y="2219607"/>
                  </a:cubicBezTo>
                  <a:cubicBezTo>
                    <a:pt x="908209" y="2224052"/>
                    <a:pt x="892969" y="2224052"/>
                    <a:pt x="859314" y="2230402"/>
                  </a:cubicBezTo>
                  <a:cubicBezTo>
                    <a:pt x="825659" y="2236752"/>
                    <a:pt x="803434" y="2248182"/>
                    <a:pt x="769779" y="2252627"/>
                  </a:cubicBezTo>
                  <a:cubicBezTo>
                    <a:pt x="736124" y="2257072"/>
                    <a:pt x="723424" y="2250087"/>
                    <a:pt x="692309" y="2252627"/>
                  </a:cubicBezTo>
                  <a:cubicBezTo>
                    <a:pt x="661194" y="2255167"/>
                    <a:pt x="645319" y="2261517"/>
                    <a:pt x="614204" y="2264057"/>
                  </a:cubicBezTo>
                  <a:cubicBezTo>
                    <a:pt x="583089" y="2266597"/>
                    <a:pt x="569754" y="2262152"/>
                    <a:pt x="536099" y="2264057"/>
                  </a:cubicBezTo>
                  <a:cubicBezTo>
                    <a:pt x="502444" y="2265962"/>
                    <a:pt x="480854" y="2272947"/>
                    <a:pt x="447199" y="2274852"/>
                  </a:cubicBezTo>
                  <a:cubicBezTo>
                    <a:pt x="413544" y="2276757"/>
                    <a:pt x="398304" y="2274852"/>
                    <a:pt x="369094" y="2274852"/>
                  </a:cubicBezTo>
                  <a:cubicBezTo>
                    <a:pt x="339884" y="2274852"/>
                    <a:pt x="329089" y="2276757"/>
                    <a:pt x="302419" y="2274852"/>
                  </a:cubicBezTo>
                  <a:cubicBezTo>
                    <a:pt x="275749" y="2272947"/>
                    <a:pt x="264319" y="2265962"/>
                    <a:pt x="235109" y="2264057"/>
                  </a:cubicBezTo>
                  <a:cubicBezTo>
                    <a:pt x="205899" y="2262152"/>
                    <a:pt x="186214" y="2268502"/>
                    <a:pt x="157004" y="2264057"/>
                  </a:cubicBezTo>
                  <a:cubicBezTo>
                    <a:pt x="127794" y="2259612"/>
                    <a:pt x="115094" y="2259612"/>
                    <a:pt x="90329" y="2241832"/>
                  </a:cubicBezTo>
                  <a:cubicBezTo>
                    <a:pt x="65564" y="2224052"/>
                    <a:pt x="50324" y="2201827"/>
                    <a:pt x="34449" y="2175157"/>
                  </a:cubicBezTo>
                  <a:cubicBezTo>
                    <a:pt x="18574" y="2148487"/>
                    <a:pt x="18574" y="2137057"/>
                    <a:pt x="12224" y="2107847"/>
                  </a:cubicBezTo>
                  <a:cubicBezTo>
                    <a:pt x="5874" y="2078637"/>
                    <a:pt x="3334" y="2059587"/>
                    <a:pt x="1429" y="2030377"/>
                  </a:cubicBezTo>
                  <a:cubicBezTo>
                    <a:pt x="-476" y="2001167"/>
                    <a:pt x="-476" y="1992277"/>
                    <a:pt x="1429" y="1963067"/>
                  </a:cubicBezTo>
                  <a:cubicBezTo>
                    <a:pt x="3334" y="1933857"/>
                    <a:pt x="5874" y="1914172"/>
                    <a:pt x="12224" y="1884962"/>
                  </a:cubicBezTo>
                  <a:cubicBezTo>
                    <a:pt x="18574" y="1855752"/>
                    <a:pt x="25559" y="1844957"/>
                    <a:pt x="34449" y="1818287"/>
                  </a:cubicBezTo>
                  <a:cubicBezTo>
                    <a:pt x="43339" y="1791617"/>
                    <a:pt x="45879" y="1778282"/>
                    <a:pt x="57309" y="1751612"/>
                  </a:cubicBezTo>
                  <a:cubicBezTo>
                    <a:pt x="68739" y="1724942"/>
                    <a:pt x="75089" y="1711607"/>
                    <a:pt x="90329" y="1684937"/>
                  </a:cubicBezTo>
                  <a:cubicBezTo>
                    <a:pt x="105569" y="1658267"/>
                    <a:pt x="112554" y="1644297"/>
                    <a:pt x="134779" y="1617627"/>
                  </a:cubicBezTo>
                  <a:cubicBezTo>
                    <a:pt x="157004" y="1590957"/>
                    <a:pt x="177324" y="1580162"/>
                    <a:pt x="202089" y="1550952"/>
                  </a:cubicBezTo>
                  <a:cubicBezTo>
                    <a:pt x="226854" y="1521742"/>
                    <a:pt x="237014" y="1502057"/>
                    <a:pt x="257334" y="1472847"/>
                  </a:cubicBezTo>
                  <a:cubicBezTo>
                    <a:pt x="277654" y="1443637"/>
                    <a:pt x="282099" y="1435382"/>
                    <a:pt x="302419" y="1406172"/>
                  </a:cubicBezTo>
                  <a:cubicBezTo>
                    <a:pt x="322739" y="1376962"/>
                    <a:pt x="337979" y="1357277"/>
                    <a:pt x="357664" y="1328067"/>
                  </a:cubicBezTo>
                  <a:cubicBezTo>
                    <a:pt x="377349" y="1298857"/>
                    <a:pt x="397669" y="1288062"/>
                    <a:pt x="402114" y="1261392"/>
                  </a:cubicBezTo>
                  <a:cubicBezTo>
                    <a:pt x="406559" y="1234722"/>
                    <a:pt x="386239" y="1221387"/>
                    <a:pt x="379889" y="1194717"/>
                  </a:cubicBezTo>
                  <a:cubicBezTo>
                    <a:pt x="373539" y="1168047"/>
                    <a:pt x="373539" y="1154077"/>
                    <a:pt x="369094" y="1127407"/>
                  </a:cubicBezTo>
                  <a:cubicBezTo>
                    <a:pt x="364649" y="1100737"/>
                    <a:pt x="357664" y="1087402"/>
                    <a:pt x="357664" y="1060732"/>
                  </a:cubicBezTo>
                  <a:cubicBezTo>
                    <a:pt x="357664" y="1034062"/>
                    <a:pt x="362109" y="1020727"/>
                    <a:pt x="369094" y="994057"/>
                  </a:cubicBezTo>
                  <a:cubicBezTo>
                    <a:pt x="376079" y="967387"/>
                    <a:pt x="377984" y="954052"/>
                    <a:pt x="391319" y="927382"/>
                  </a:cubicBezTo>
                  <a:cubicBezTo>
                    <a:pt x="404654" y="900712"/>
                    <a:pt x="415449" y="886742"/>
                    <a:pt x="435769" y="860072"/>
                  </a:cubicBezTo>
                  <a:cubicBezTo>
                    <a:pt x="456089" y="833402"/>
                    <a:pt x="466884" y="820067"/>
                    <a:pt x="491649" y="793397"/>
                  </a:cubicBezTo>
                  <a:cubicBezTo>
                    <a:pt x="516414" y="766727"/>
                    <a:pt x="531654" y="751487"/>
                    <a:pt x="558324" y="726722"/>
                  </a:cubicBezTo>
                  <a:cubicBezTo>
                    <a:pt x="584994" y="701957"/>
                    <a:pt x="598329" y="688622"/>
                    <a:pt x="624999" y="670842"/>
                  </a:cubicBezTo>
                  <a:cubicBezTo>
                    <a:pt x="651669" y="653062"/>
                    <a:pt x="665639" y="651157"/>
                    <a:pt x="692309" y="637822"/>
                  </a:cubicBezTo>
                  <a:cubicBezTo>
                    <a:pt x="718979" y="624487"/>
                    <a:pt x="732314" y="613057"/>
                    <a:pt x="758984" y="604167"/>
                  </a:cubicBezTo>
                  <a:cubicBezTo>
                    <a:pt x="785654" y="595277"/>
                    <a:pt x="798989" y="597182"/>
                    <a:pt x="825659" y="592737"/>
                  </a:cubicBezTo>
                  <a:cubicBezTo>
                    <a:pt x="852329" y="588292"/>
                    <a:pt x="865664" y="583847"/>
                    <a:pt x="892334" y="581942"/>
                  </a:cubicBezTo>
                  <a:cubicBezTo>
                    <a:pt x="919004" y="580037"/>
                    <a:pt x="932974" y="584482"/>
                    <a:pt x="959644" y="581942"/>
                  </a:cubicBezTo>
                  <a:cubicBezTo>
                    <a:pt x="986314" y="579402"/>
                    <a:pt x="1015524" y="568607"/>
                    <a:pt x="1026319" y="570512"/>
                  </a:cubicBezTo>
                  <a:cubicBezTo>
                    <a:pt x="1037114" y="572417"/>
                    <a:pt x="1007904" y="614962"/>
                    <a:pt x="1014889" y="592737"/>
                  </a:cubicBezTo>
                  <a:close/>
                </a:path>
              </a:pathLst>
            </a:custGeom>
            <a:solidFill>
              <a:schemeClr val="bg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3428" y="1003"/>
              <a:ext cx="5117" cy="2415"/>
            </a:xfrm>
            <a:custGeom>
              <a:avLst/>
              <a:gdLst>
                <a:gd name="connisteX0" fmla="*/ 1150549 w 4227885"/>
                <a:gd name="connsiteY0" fmla="*/ 502990 h 2432191"/>
                <a:gd name="connisteX1" fmla="*/ 1194999 w 4227885"/>
                <a:gd name="connsiteY1" fmla="*/ 436315 h 2432191"/>
                <a:gd name="connisteX2" fmla="*/ 1239449 w 4227885"/>
                <a:gd name="connsiteY2" fmla="*/ 369640 h 2432191"/>
                <a:gd name="connisteX3" fmla="*/ 1306759 w 4227885"/>
                <a:gd name="connsiteY3" fmla="*/ 313760 h 2432191"/>
                <a:gd name="connisteX4" fmla="*/ 1351209 w 4227885"/>
                <a:gd name="connsiteY4" fmla="*/ 247085 h 2432191"/>
                <a:gd name="connisteX5" fmla="*/ 1417884 w 4227885"/>
                <a:gd name="connsiteY5" fmla="*/ 179775 h 2432191"/>
                <a:gd name="connisteX6" fmla="*/ 1484559 w 4227885"/>
                <a:gd name="connsiteY6" fmla="*/ 124530 h 2432191"/>
                <a:gd name="connisteX7" fmla="*/ 1551234 w 4227885"/>
                <a:gd name="connsiteY7" fmla="*/ 57220 h 2432191"/>
                <a:gd name="connisteX8" fmla="*/ 1618544 w 4227885"/>
                <a:gd name="connsiteY8" fmla="*/ 34995 h 2432191"/>
                <a:gd name="connisteX9" fmla="*/ 1685219 w 4227885"/>
                <a:gd name="connsiteY9" fmla="*/ 12770 h 2432191"/>
                <a:gd name="connisteX10" fmla="*/ 1751894 w 4227885"/>
                <a:gd name="connsiteY10" fmla="*/ 1975 h 2432191"/>
                <a:gd name="connisteX11" fmla="*/ 1819204 w 4227885"/>
                <a:gd name="connsiteY11" fmla="*/ 1975 h 2432191"/>
                <a:gd name="connisteX12" fmla="*/ 1896674 w 4227885"/>
                <a:gd name="connsiteY12" fmla="*/ 1975 h 2432191"/>
                <a:gd name="connisteX13" fmla="*/ 1963984 w 4227885"/>
                <a:gd name="connsiteY13" fmla="*/ 1975 h 2432191"/>
                <a:gd name="connisteX14" fmla="*/ 2030659 w 4227885"/>
                <a:gd name="connsiteY14" fmla="*/ 1975 h 2432191"/>
                <a:gd name="connisteX15" fmla="*/ 2119559 w 4227885"/>
                <a:gd name="connsiteY15" fmla="*/ 1975 h 2432191"/>
                <a:gd name="connisteX16" fmla="*/ 2186234 w 4227885"/>
                <a:gd name="connsiteY16" fmla="*/ 24200 h 2432191"/>
                <a:gd name="connisteX17" fmla="*/ 2264339 w 4227885"/>
                <a:gd name="connsiteY17" fmla="*/ 34995 h 2432191"/>
                <a:gd name="connisteX18" fmla="*/ 2342444 w 4227885"/>
                <a:gd name="connsiteY18" fmla="*/ 79445 h 2432191"/>
                <a:gd name="connisteX19" fmla="*/ 2420549 w 4227885"/>
                <a:gd name="connsiteY19" fmla="*/ 102305 h 2432191"/>
                <a:gd name="connisteX20" fmla="*/ 2487224 w 4227885"/>
                <a:gd name="connsiteY20" fmla="*/ 146755 h 2432191"/>
                <a:gd name="connisteX21" fmla="*/ 2553899 w 4227885"/>
                <a:gd name="connsiteY21" fmla="*/ 179775 h 2432191"/>
                <a:gd name="connisteX22" fmla="*/ 2632004 w 4227885"/>
                <a:gd name="connsiteY22" fmla="*/ 235655 h 2432191"/>
                <a:gd name="connisteX23" fmla="*/ 2699314 w 4227885"/>
                <a:gd name="connsiteY23" fmla="*/ 291535 h 2432191"/>
                <a:gd name="connisteX24" fmla="*/ 2765989 w 4227885"/>
                <a:gd name="connsiteY24" fmla="*/ 324555 h 2432191"/>
                <a:gd name="connisteX25" fmla="*/ 2821234 w 4227885"/>
                <a:gd name="connsiteY25" fmla="*/ 391865 h 2432191"/>
                <a:gd name="connisteX26" fmla="*/ 2866319 w 4227885"/>
                <a:gd name="connsiteY26" fmla="*/ 458540 h 2432191"/>
                <a:gd name="connisteX27" fmla="*/ 2921564 w 4227885"/>
                <a:gd name="connsiteY27" fmla="*/ 525215 h 2432191"/>
                <a:gd name="connisteX28" fmla="*/ 2977444 w 4227885"/>
                <a:gd name="connsiteY28" fmla="*/ 591890 h 2432191"/>
                <a:gd name="connisteX29" fmla="*/ 3044119 w 4227885"/>
                <a:gd name="connsiteY29" fmla="*/ 625545 h 2432191"/>
                <a:gd name="connisteX30" fmla="*/ 3122224 w 4227885"/>
                <a:gd name="connsiteY30" fmla="*/ 681425 h 2432191"/>
                <a:gd name="connisteX31" fmla="*/ 3188899 w 4227885"/>
                <a:gd name="connsiteY31" fmla="*/ 692220 h 2432191"/>
                <a:gd name="connisteX32" fmla="*/ 3278434 w 4227885"/>
                <a:gd name="connsiteY32" fmla="*/ 703650 h 2432191"/>
                <a:gd name="connisteX33" fmla="*/ 3378764 w 4227885"/>
                <a:gd name="connsiteY33" fmla="*/ 703650 h 2432191"/>
                <a:gd name="connisteX34" fmla="*/ 3456234 w 4227885"/>
                <a:gd name="connsiteY34" fmla="*/ 703650 h 2432191"/>
                <a:gd name="connisteX35" fmla="*/ 3523544 w 4227885"/>
                <a:gd name="connsiteY35" fmla="*/ 703650 h 2432191"/>
                <a:gd name="connisteX36" fmla="*/ 3590219 w 4227885"/>
                <a:gd name="connsiteY36" fmla="*/ 703650 h 2432191"/>
                <a:gd name="connisteX37" fmla="*/ 3656894 w 4227885"/>
                <a:gd name="connsiteY37" fmla="*/ 703650 h 2432191"/>
                <a:gd name="connisteX38" fmla="*/ 3724204 w 4227885"/>
                <a:gd name="connsiteY38" fmla="*/ 703650 h 2432191"/>
                <a:gd name="connisteX39" fmla="*/ 3790879 w 4227885"/>
                <a:gd name="connsiteY39" fmla="*/ 725875 h 2432191"/>
                <a:gd name="connisteX40" fmla="*/ 3857554 w 4227885"/>
                <a:gd name="connsiteY40" fmla="*/ 759530 h 2432191"/>
                <a:gd name="connisteX41" fmla="*/ 3924229 w 4227885"/>
                <a:gd name="connsiteY41" fmla="*/ 814775 h 2432191"/>
                <a:gd name="connisteX42" fmla="*/ 3991539 w 4227885"/>
                <a:gd name="connsiteY42" fmla="*/ 870655 h 2432191"/>
                <a:gd name="connisteX43" fmla="*/ 4024559 w 4227885"/>
                <a:gd name="connsiteY43" fmla="*/ 937330 h 2432191"/>
                <a:gd name="connisteX44" fmla="*/ 4035989 w 4227885"/>
                <a:gd name="connsiteY44" fmla="*/ 1004640 h 2432191"/>
                <a:gd name="connisteX45" fmla="*/ 4035989 w 4227885"/>
                <a:gd name="connsiteY45" fmla="*/ 1071315 h 2432191"/>
                <a:gd name="connisteX46" fmla="*/ 4035989 w 4227885"/>
                <a:gd name="connsiteY46" fmla="*/ 1137990 h 2432191"/>
                <a:gd name="connisteX47" fmla="*/ 4035989 w 4227885"/>
                <a:gd name="connsiteY47" fmla="*/ 1216095 h 2432191"/>
                <a:gd name="connisteX48" fmla="*/ 4035989 w 4227885"/>
                <a:gd name="connsiteY48" fmla="*/ 1282770 h 2432191"/>
                <a:gd name="connisteX49" fmla="*/ 4035989 w 4227885"/>
                <a:gd name="connsiteY49" fmla="*/ 1349445 h 2432191"/>
                <a:gd name="connisteX50" fmla="*/ 4035989 w 4227885"/>
                <a:gd name="connsiteY50" fmla="*/ 1416755 h 2432191"/>
                <a:gd name="connisteX51" fmla="*/ 4102664 w 4227885"/>
                <a:gd name="connsiteY51" fmla="*/ 1483430 h 2432191"/>
                <a:gd name="connisteX52" fmla="*/ 4169339 w 4227885"/>
                <a:gd name="connsiteY52" fmla="*/ 1539310 h 2432191"/>
                <a:gd name="connisteX53" fmla="*/ 4180769 w 4227885"/>
                <a:gd name="connsiteY53" fmla="*/ 1605985 h 2432191"/>
                <a:gd name="connisteX54" fmla="*/ 4213789 w 4227885"/>
                <a:gd name="connsiteY54" fmla="*/ 1672660 h 2432191"/>
                <a:gd name="connisteX55" fmla="*/ 4225219 w 4227885"/>
                <a:gd name="connsiteY55" fmla="*/ 1739970 h 2432191"/>
                <a:gd name="connisteX56" fmla="*/ 4225219 w 4227885"/>
                <a:gd name="connsiteY56" fmla="*/ 1806645 h 2432191"/>
                <a:gd name="connisteX57" fmla="*/ 4202994 w 4227885"/>
                <a:gd name="connsiteY57" fmla="*/ 1873320 h 2432191"/>
                <a:gd name="connisteX58" fmla="*/ 4158544 w 4227885"/>
                <a:gd name="connsiteY58" fmla="*/ 1939995 h 2432191"/>
                <a:gd name="connisteX59" fmla="*/ 4114094 w 4227885"/>
                <a:gd name="connsiteY59" fmla="*/ 2007305 h 2432191"/>
                <a:gd name="connisteX60" fmla="*/ 4046784 w 4227885"/>
                <a:gd name="connsiteY60" fmla="*/ 2073980 h 2432191"/>
                <a:gd name="connisteX61" fmla="*/ 3969314 w 4227885"/>
                <a:gd name="connsiteY61" fmla="*/ 2129860 h 2432191"/>
                <a:gd name="connisteX62" fmla="*/ 3902004 w 4227885"/>
                <a:gd name="connsiteY62" fmla="*/ 2174310 h 2432191"/>
                <a:gd name="connisteX63" fmla="*/ 3823899 w 4227885"/>
                <a:gd name="connsiteY63" fmla="*/ 2207330 h 2432191"/>
                <a:gd name="connisteX64" fmla="*/ 3757224 w 4227885"/>
                <a:gd name="connsiteY64" fmla="*/ 2240985 h 2432191"/>
                <a:gd name="connisteX65" fmla="*/ 3690549 w 4227885"/>
                <a:gd name="connsiteY65" fmla="*/ 2263210 h 2432191"/>
                <a:gd name="connisteX66" fmla="*/ 3612444 w 4227885"/>
                <a:gd name="connsiteY66" fmla="*/ 2285435 h 2432191"/>
                <a:gd name="connisteX67" fmla="*/ 3523544 w 4227885"/>
                <a:gd name="connsiteY67" fmla="*/ 2307660 h 2432191"/>
                <a:gd name="connisteX68" fmla="*/ 3445439 w 4227885"/>
                <a:gd name="connsiteY68" fmla="*/ 2319090 h 2432191"/>
                <a:gd name="connisteX69" fmla="*/ 3356539 w 4227885"/>
                <a:gd name="connsiteY69" fmla="*/ 2341315 h 2432191"/>
                <a:gd name="connisteX70" fmla="*/ 3278434 w 4227885"/>
                <a:gd name="connsiteY70" fmla="*/ 2363540 h 2432191"/>
                <a:gd name="connisteX71" fmla="*/ 3200329 w 4227885"/>
                <a:gd name="connsiteY71" fmla="*/ 2363540 h 2432191"/>
                <a:gd name="connisteX72" fmla="*/ 3111429 w 4227885"/>
                <a:gd name="connsiteY72" fmla="*/ 2385765 h 2432191"/>
                <a:gd name="connisteX73" fmla="*/ 3033324 w 4227885"/>
                <a:gd name="connsiteY73" fmla="*/ 2397195 h 2432191"/>
                <a:gd name="connisteX74" fmla="*/ 2943789 w 4227885"/>
                <a:gd name="connsiteY74" fmla="*/ 2397195 h 2432191"/>
                <a:gd name="connisteX75" fmla="*/ 2854889 w 4227885"/>
                <a:gd name="connsiteY75" fmla="*/ 2407990 h 2432191"/>
                <a:gd name="connisteX76" fmla="*/ 2788214 w 4227885"/>
                <a:gd name="connsiteY76" fmla="*/ 2407990 h 2432191"/>
                <a:gd name="connisteX77" fmla="*/ 2710109 w 4227885"/>
                <a:gd name="connsiteY77" fmla="*/ 2407990 h 2432191"/>
                <a:gd name="connisteX78" fmla="*/ 2643434 w 4227885"/>
                <a:gd name="connsiteY78" fmla="*/ 2407990 h 2432191"/>
                <a:gd name="connisteX79" fmla="*/ 2543104 w 4227885"/>
                <a:gd name="connsiteY79" fmla="*/ 2407990 h 2432191"/>
                <a:gd name="connisteX80" fmla="*/ 2476429 w 4227885"/>
                <a:gd name="connsiteY80" fmla="*/ 2407990 h 2432191"/>
                <a:gd name="connisteX81" fmla="*/ 2409119 w 4227885"/>
                <a:gd name="connsiteY81" fmla="*/ 2419420 h 2432191"/>
                <a:gd name="connisteX82" fmla="*/ 2331649 w 4227885"/>
                <a:gd name="connsiteY82" fmla="*/ 2419420 h 2432191"/>
                <a:gd name="connisteX83" fmla="*/ 2264339 w 4227885"/>
                <a:gd name="connsiteY83" fmla="*/ 2419420 h 2432191"/>
                <a:gd name="connisteX84" fmla="*/ 2164009 w 4227885"/>
                <a:gd name="connsiteY84" fmla="*/ 2419420 h 2432191"/>
                <a:gd name="connisteX85" fmla="*/ 2075109 w 4227885"/>
                <a:gd name="connsiteY85" fmla="*/ 2430215 h 2432191"/>
                <a:gd name="connisteX86" fmla="*/ 2008434 w 4227885"/>
                <a:gd name="connsiteY86" fmla="*/ 2430215 h 2432191"/>
                <a:gd name="connisteX87" fmla="*/ 1930329 w 4227885"/>
                <a:gd name="connsiteY87" fmla="*/ 2430215 h 2432191"/>
                <a:gd name="connisteX88" fmla="*/ 1863654 w 4227885"/>
                <a:gd name="connsiteY88" fmla="*/ 2430215 h 2432191"/>
                <a:gd name="connisteX89" fmla="*/ 1763324 w 4227885"/>
                <a:gd name="connsiteY89" fmla="*/ 2430215 h 2432191"/>
                <a:gd name="connisteX90" fmla="*/ 1696649 w 4227885"/>
                <a:gd name="connsiteY90" fmla="*/ 2430215 h 2432191"/>
                <a:gd name="connisteX91" fmla="*/ 1629339 w 4227885"/>
                <a:gd name="connsiteY91" fmla="*/ 2430215 h 2432191"/>
                <a:gd name="connisteX92" fmla="*/ 1551234 w 4227885"/>
                <a:gd name="connsiteY92" fmla="*/ 2430215 h 2432191"/>
                <a:gd name="connisteX93" fmla="*/ 1462334 w 4227885"/>
                <a:gd name="connsiteY93" fmla="*/ 2430215 h 2432191"/>
                <a:gd name="connisteX94" fmla="*/ 1384229 w 4227885"/>
                <a:gd name="connsiteY94" fmla="*/ 2430215 h 2432191"/>
                <a:gd name="connisteX95" fmla="*/ 1306759 w 4227885"/>
                <a:gd name="connsiteY95" fmla="*/ 2430215 h 2432191"/>
                <a:gd name="connisteX96" fmla="*/ 1217224 w 4227885"/>
                <a:gd name="connsiteY96" fmla="*/ 2430215 h 2432191"/>
                <a:gd name="connisteX97" fmla="*/ 1150549 w 4227885"/>
                <a:gd name="connsiteY97" fmla="*/ 2430215 h 2432191"/>
                <a:gd name="connisteX98" fmla="*/ 1050219 w 4227885"/>
                <a:gd name="connsiteY98" fmla="*/ 2430215 h 2432191"/>
                <a:gd name="connisteX99" fmla="*/ 983544 w 4227885"/>
                <a:gd name="connsiteY99" fmla="*/ 2430215 h 2432191"/>
                <a:gd name="connisteX100" fmla="*/ 916234 w 4227885"/>
                <a:gd name="connsiteY100" fmla="*/ 2430215 h 2432191"/>
                <a:gd name="connisteX101" fmla="*/ 838764 w 4227885"/>
                <a:gd name="connsiteY101" fmla="*/ 2430215 h 2432191"/>
                <a:gd name="connisteX102" fmla="*/ 760659 w 4227885"/>
                <a:gd name="connsiteY102" fmla="*/ 2430215 h 2432191"/>
                <a:gd name="connisteX103" fmla="*/ 682554 w 4227885"/>
                <a:gd name="connsiteY103" fmla="*/ 2430215 h 2432191"/>
                <a:gd name="connisteX104" fmla="*/ 615879 w 4227885"/>
                <a:gd name="connsiteY104" fmla="*/ 2430215 h 2432191"/>
                <a:gd name="connisteX105" fmla="*/ 549204 w 4227885"/>
                <a:gd name="connsiteY105" fmla="*/ 2407990 h 2432191"/>
                <a:gd name="connisteX106" fmla="*/ 481894 w 4227885"/>
                <a:gd name="connsiteY106" fmla="*/ 2397195 h 2432191"/>
                <a:gd name="connisteX107" fmla="*/ 415219 w 4227885"/>
                <a:gd name="connsiteY107" fmla="*/ 2363540 h 2432191"/>
                <a:gd name="connisteX108" fmla="*/ 348544 w 4227885"/>
                <a:gd name="connsiteY108" fmla="*/ 2319090 h 2432191"/>
                <a:gd name="connisteX109" fmla="*/ 281234 w 4227885"/>
                <a:gd name="connsiteY109" fmla="*/ 2274640 h 2432191"/>
                <a:gd name="connisteX110" fmla="*/ 214559 w 4227885"/>
                <a:gd name="connsiteY110" fmla="*/ 2218760 h 2432191"/>
                <a:gd name="connisteX111" fmla="*/ 147884 w 4227885"/>
                <a:gd name="connsiteY111" fmla="*/ 2162880 h 2432191"/>
                <a:gd name="connisteX112" fmla="*/ 81209 w 4227885"/>
                <a:gd name="connsiteY112" fmla="*/ 2107000 h 2432191"/>
                <a:gd name="connisteX113" fmla="*/ 25329 w 4227885"/>
                <a:gd name="connsiteY113" fmla="*/ 2040325 h 2432191"/>
                <a:gd name="connisteX114" fmla="*/ 3104 w 4227885"/>
                <a:gd name="connsiteY114" fmla="*/ 1973650 h 2432191"/>
                <a:gd name="connisteX115" fmla="*/ 3104 w 4227885"/>
                <a:gd name="connsiteY115" fmla="*/ 1906975 h 2432191"/>
                <a:gd name="connisteX116" fmla="*/ 3104 w 4227885"/>
                <a:gd name="connsiteY116" fmla="*/ 1839665 h 2432191"/>
                <a:gd name="connisteX117" fmla="*/ 36759 w 4227885"/>
                <a:gd name="connsiteY117" fmla="*/ 1772990 h 2432191"/>
                <a:gd name="connisteX118" fmla="*/ 81209 w 4227885"/>
                <a:gd name="connsiteY118" fmla="*/ 1706315 h 2432191"/>
                <a:gd name="connisteX119" fmla="*/ 147884 w 4227885"/>
                <a:gd name="connsiteY119" fmla="*/ 1650435 h 2432191"/>
                <a:gd name="connisteX120" fmla="*/ 214559 w 4227885"/>
                <a:gd name="connsiteY120" fmla="*/ 1605985 h 2432191"/>
                <a:gd name="connisteX121" fmla="*/ 281234 w 4227885"/>
                <a:gd name="connsiteY121" fmla="*/ 1572330 h 2432191"/>
                <a:gd name="connisteX122" fmla="*/ 348544 w 4227885"/>
                <a:gd name="connsiteY122" fmla="*/ 1517085 h 2432191"/>
                <a:gd name="connisteX123" fmla="*/ 348544 w 4227885"/>
                <a:gd name="connsiteY123" fmla="*/ 1449775 h 2432191"/>
                <a:gd name="connisteX124" fmla="*/ 337114 w 4227885"/>
                <a:gd name="connsiteY124" fmla="*/ 1383100 h 2432191"/>
                <a:gd name="connisteX125" fmla="*/ 292664 w 4227885"/>
                <a:gd name="connsiteY125" fmla="*/ 1294200 h 2432191"/>
                <a:gd name="connisteX126" fmla="*/ 281234 w 4227885"/>
                <a:gd name="connsiteY126" fmla="*/ 1216095 h 2432191"/>
                <a:gd name="connisteX127" fmla="*/ 281234 w 4227885"/>
                <a:gd name="connsiteY127" fmla="*/ 1149420 h 2432191"/>
                <a:gd name="connisteX128" fmla="*/ 281234 w 4227885"/>
                <a:gd name="connsiteY128" fmla="*/ 1082110 h 2432191"/>
                <a:gd name="connisteX129" fmla="*/ 281234 w 4227885"/>
                <a:gd name="connsiteY129" fmla="*/ 1004640 h 2432191"/>
                <a:gd name="connisteX130" fmla="*/ 304094 w 4227885"/>
                <a:gd name="connsiteY130" fmla="*/ 937330 h 2432191"/>
                <a:gd name="connisteX131" fmla="*/ 348544 w 4227885"/>
                <a:gd name="connsiteY131" fmla="*/ 870655 h 2432191"/>
                <a:gd name="connisteX132" fmla="*/ 392994 w 4227885"/>
                <a:gd name="connsiteY132" fmla="*/ 803980 h 2432191"/>
                <a:gd name="connisteX133" fmla="*/ 437444 w 4227885"/>
                <a:gd name="connsiteY133" fmla="*/ 725875 h 2432191"/>
                <a:gd name="connisteX134" fmla="*/ 504119 w 4227885"/>
                <a:gd name="connsiteY134" fmla="*/ 681425 h 2432191"/>
                <a:gd name="connisteX135" fmla="*/ 571429 w 4227885"/>
                <a:gd name="connsiteY135" fmla="*/ 647770 h 2432191"/>
                <a:gd name="connisteX136" fmla="*/ 638104 w 4227885"/>
                <a:gd name="connsiteY136" fmla="*/ 591890 h 2432191"/>
                <a:gd name="connisteX137" fmla="*/ 704779 w 4227885"/>
                <a:gd name="connsiteY137" fmla="*/ 558870 h 2432191"/>
                <a:gd name="connisteX138" fmla="*/ 771454 w 4227885"/>
                <a:gd name="connsiteY138" fmla="*/ 536645 h 2432191"/>
                <a:gd name="connisteX139" fmla="*/ 838764 w 4227885"/>
                <a:gd name="connsiteY139" fmla="*/ 514420 h 2432191"/>
                <a:gd name="connisteX140" fmla="*/ 905439 w 4227885"/>
                <a:gd name="connsiteY140" fmla="*/ 502990 h 2432191"/>
                <a:gd name="connisteX141" fmla="*/ 972114 w 4227885"/>
                <a:gd name="connsiteY141" fmla="*/ 502990 h 2432191"/>
                <a:gd name="connisteX142" fmla="*/ 1038789 w 4227885"/>
                <a:gd name="connsiteY142" fmla="*/ 502990 h 2432191"/>
                <a:gd name="connisteX143" fmla="*/ 1106099 w 4227885"/>
                <a:gd name="connsiteY143" fmla="*/ 502990 h 2432191"/>
                <a:gd name="connisteX144" fmla="*/ 1172774 w 4227885"/>
                <a:gd name="connsiteY144" fmla="*/ 502990 h 243219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  <a:cxn ang="0">
                  <a:pos x="connisteX73" y="connsiteY73"/>
                </a:cxn>
                <a:cxn ang="0">
                  <a:pos x="connisteX74" y="connsiteY74"/>
                </a:cxn>
                <a:cxn ang="0">
                  <a:pos x="connisteX75" y="connsiteY75"/>
                </a:cxn>
                <a:cxn ang="0">
                  <a:pos x="connisteX76" y="connsiteY76"/>
                </a:cxn>
                <a:cxn ang="0">
                  <a:pos x="connisteX77" y="connsiteY77"/>
                </a:cxn>
                <a:cxn ang="0">
                  <a:pos x="connisteX78" y="connsiteY78"/>
                </a:cxn>
                <a:cxn ang="0">
                  <a:pos x="connisteX79" y="connsiteY79"/>
                </a:cxn>
                <a:cxn ang="0">
                  <a:pos x="connisteX80" y="connsiteY80"/>
                </a:cxn>
                <a:cxn ang="0">
                  <a:pos x="connisteX81" y="connsiteY81"/>
                </a:cxn>
                <a:cxn ang="0">
                  <a:pos x="connisteX82" y="connsiteY82"/>
                </a:cxn>
                <a:cxn ang="0">
                  <a:pos x="connisteX83" y="connsiteY83"/>
                </a:cxn>
                <a:cxn ang="0">
                  <a:pos x="connisteX84" y="connsiteY84"/>
                </a:cxn>
                <a:cxn ang="0">
                  <a:pos x="connisteX85" y="connsiteY85"/>
                </a:cxn>
                <a:cxn ang="0">
                  <a:pos x="connisteX86" y="connsiteY86"/>
                </a:cxn>
                <a:cxn ang="0">
                  <a:pos x="connisteX87" y="connsiteY87"/>
                </a:cxn>
                <a:cxn ang="0">
                  <a:pos x="connisteX88" y="connsiteY88"/>
                </a:cxn>
                <a:cxn ang="0">
                  <a:pos x="connisteX89" y="connsiteY89"/>
                </a:cxn>
                <a:cxn ang="0">
                  <a:pos x="connisteX90" y="connsiteY90"/>
                </a:cxn>
                <a:cxn ang="0">
                  <a:pos x="connisteX91" y="connsiteY91"/>
                </a:cxn>
                <a:cxn ang="0">
                  <a:pos x="connisteX92" y="connsiteY92"/>
                </a:cxn>
                <a:cxn ang="0">
                  <a:pos x="connisteX93" y="connsiteY93"/>
                </a:cxn>
                <a:cxn ang="0">
                  <a:pos x="connisteX94" y="connsiteY94"/>
                </a:cxn>
                <a:cxn ang="0">
                  <a:pos x="connisteX95" y="connsiteY95"/>
                </a:cxn>
                <a:cxn ang="0">
                  <a:pos x="connisteX96" y="connsiteY96"/>
                </a:cxn>
                <a:cxn ang="0">
                  <a:pos x="connisteX97" y="connsiteY97"/>
                </a:cxn>
                <a:cxn ang="0">
                  <a:pos x="connisteX98" y="connsiteY98"/>
                </a:cxn>
                <a:cxn ang="0">
                  <a:pos x="connisteX99" y="connsiteY99"/>
                </a:cxn>
                <a:cxn ang="0">
                  <a:pos x="connisteX100" y="connsiteY100"/>
                </a:cxn>
                <a:cxn ang="0">
                  <a:pos x="connisteX101" y="connsiteY101"/>
                </a:cxn>
                <a:cxn ang="0">
                  <a:pos x="connisteX102" y="connsiteY102"/>
                </a:cxn>
                <a:cxn ang="0">
                  <a:pos x="connisteX103" y="connsiteY103"/>
                </a:cxn>
                <a:cxn ang="0">
                  <a:pos x="connisteX104" y="connsiteY104"/>
                </a:cxn>
                <a:cxn ang="0">
                  <a:pos x="connisteX105" y="connsiteY105"/>
                </a:cxn>
                <a:cxn ang="0">
                  <a:pos x="connisteX106" y="connsiteY106"/>
                </a:cxn>
                <a:cxn ang="0">
                  <a:pos x="connisteX107" y="connsiteY107"/>
                </a:cxn>
                <a:cxn ang="0">
                  <a:pos x="connisteX108" y="connsiteY108"/>
                </a:cxn>
                <a:cxn ang="0">
                  <a:pos x="connisteX109" y="connsiteY109"/>
                </a:cxn>
                <a:cxn ang="0">
                  <a:pos x="connisteX110" y="connsiteY110"/>
                </a:cxn>
                <a:cxn ang="0">
                  <a:pos x="connisteX111" y="connsiteY111"/>
                </a:cxn>
                <a:cxn ang="0">
                  <a:pos x="connisteX112" y="connsiteY112"/>
                </a:cxn>
                <a:cxn ang="0">
                  <a:pos x="connisteX113" y="connsiteY113"/>
                </a:cxn>
                <a:cxn ang="0">
                  <a:pos x="connisteX114" y="connsiteY114"/>
                </a:cxn>
                <a:cxn ang="0">
                  <a:pos x="connisteX115" y="connsiteY115"/>
                </a:cxn>
                <a:cxn ang="0">
                  <a:pos x="connisteX116" y="connsiteY116"/>
                </a:cxn>
                <a:cxn ang="0">
                  <a:pos x="connisteX117" y="connsiteY117"/>
                </a:cxn>
                <a:cxn ang="0">
                  <a:pos x="connisteX118" y="connsiteY118"/>
                </a:cxn>
                <a:cxn ang="0">
                  <a:pos x="connisteX119" y="connsiteY119"/>
                </a:cxn>
                <a:cxn ang="0">
                  <a:pos x="connisteX120" y="connsiteY120"/>
                </a:cxn>
                <a:cxn ang="0">
                  <a:pos x="connisteX121" y="connsiteY121"/>
                </a:cxn>
                <a:cxn ang="0">
                  <a:pos x="connisteX122" y="connsiteY122"/>
                </a:cxn>
                <a:cxn ang="0">
                  <a:pos x="connisteX123" y="connsiteY123"/>
                </a:cxn>
                <a:cxn ang="0">
                  <a:pos x="connisteX124" y="connsiteY124"/>
                </a:cxn>
                <a:cxn ang="0">
                  <a:pos x="connisteX125" y="connsiteY125"/>
                </a:cxn>
                <a:cxn ang="0">
                  <a:pos x="connisteX126" y="connsiteY126"/>
                </a:cxn>
                <a:cxn ang="0">
                  <a:pos x="connisteX127" y="connsiteY127"/>
                </a:cxn>
                <a:cxn ang="0">
                  <a:pos x="connisteX128" y="connsiteY128"/>
                </a:cxn>
                <a:cxn ang="0">
                  <a:pos x="connisteX129" y="connsiteY129"/>
                </a:cxn>
                <a:cxn ang="0">
                  <a:pos x="connisteX130" y="connsiteY130"/>
                </a:cxn>
                <a:cxn ang="0">
                  <a:pos x="connisteX131" y="connsiteY131"/>
                </a:cxn>
                <a:cxn ang="0">
                  <a:pos x="connisteX132" y="connsiteY132"/>
                </a:cxn>
                <a:cxn ang="0">
                  <a:pos x="connisteX133" y="connsiteY133"/>
                </a:cxn>
                <a:cxn ang="0">
                  <a:pos x="connisteX134" y="connsiteY134"/>
                </a:cxn>
                <a:cxn ang="0">
                  <a:pos x="connisteX135" y="connsiteY135"/>
                </a:cxn>
                <a:cxn ang="0">
                  <a:pos x="connisteX136" y="connsiteY136"/>
                </a:cxn>
                <a:cxn ang="0">
                  <a:pos x="connisteX137" y="connsiteY137"/>
                </a:cxn>
                <a:cxn ang="0">
                  <a:pos x="connisteX138" y="connsiteY138"/>
                </a:cxn>
                <a:cxn ang="0">
                  <a:pos x="connisteX139" y="connsiteY139"/>
                </a:cxn>
                <a:cxn ang="0">
                  <a:pos x="connisteX140" y="connsiteY140"/>
                </a:cxn>
                <a:cxn ang="0">
                  <a:pos x="connisteX141" y="connsiteY141"/>
                </a:cxn>
                <a:cxn ang="0">
                  <a:pos x="connisteX142" y="connsiteY142"/>
                </a:cxn>
                <a:cxn ang="0">
                  <a:pos x="connisteX143" y="connsiteY143"/>
                </a:cxn>
                <a:cxn ang="0">
                  <a:pos x="connisteX144" y="connsiteY144"/>
                </a:cxn>
              </a:cxnLst>
              <a:rect l="l" t="t" r="r" b="b"/>
              <a:pathLst>
                <a:path w="4227886" h="2432191">
                  <a:moveTo>
                    <a:pt x="1150549" y="502991"/>
                  </a:moveTo>
                  <a:cubicBezTo>
                    <a:pt x="1158804" y="490926"/>
                    <a:pt x="1177219" y="462986"/>
                    <a:pt x="1194999" y="436316"/>
                  </a:cubicBezTo>
                  <a:cubicBezTo>
                    <a:pt x="1212779" y="409646"/>
                    <a:pt x="1217224" y="394406"/>
                    <a:pt x="1239449" y="369641"/>
                  </a:cubicBezTo>
                  <a:cubicBezTo>
                    <a:pt x="1261674" y="344876"/>
                    <a:pt x="1284534" y="338526"/>
                    <a:pt x="1306759" y="313761"/>
                  </a:cubicBezTo>
                  <a:cubicBezTo>
                    <a:pt x="1328984" y="288996"/>
                    <a:pt x="1328984" y="273756"/>
                    <a:pt x="1351209" y="247086"/>
                  </a:cubicBezTo>
                  <a:cubicBezTo>
                    <a:pt x="1373434" y="220416"/>
                    <a:pt x="1391214" y="204541"/>
                    <a:pt x="1417884" y="179776"/>
                  </a:cubicBezTo>
                  <a:cubicBezTo>
                    <a:pt x="1444554" y="155011"/>
                    <a:pt x="1457889" y="149296"/>
                    <a:pt x="1484559" y="124531"/>
                  </a:cubicBezTo>
                  <a:cubicBezTo>
                    <a:pt x="1511229" y="99766"/>
                    <a:pt x="1524564" y="75001"/>
                    <a:pt x="1551234" y="57221"/>
                  </a:cubicBezTo>
                  <a:cubicBezTo>
                    <a:pt x="1577904" y="39441"/>
                    <a:pt x="1591874" y="43886"/>
                    <a:pt x="1618544" y="34996"/>
                  </a:cubicBezTo>
                  <a:cubicBezTo>
                    <a:pt x="1645214" y="26106"/>
                    <a:pt x="1658549" y="19121"/>
                    <a:pt x="1685219" y="12771"/>
                  </a:cubicBezTo>
                  <a:cubicBezTo>
                    <a:pt x="1711889" y="6421"/>
                    <a:pt x="1725224" y="3881"/>
                    <a:pt x="1751894" y="1976"/>
                  </a:cubicBezTo>
                  <a:cubicBezTo>
                    <a:pt x="1778564" y="71"/>
                    <a:pt x="1789994" y="1976"/>
                    <a:pt x="1819204" y="1976"/>
                  </a:cubicBezTo>
                  <a:cubicBezTo>
                    <a:pt x="1848414" y="1976"/>
                    <a:pt x="1867464" y="1976"/>
                    <a:pt x="1896674" y="1976"/>
                  </a:cubicBezTo>
                  <a:cubicBezTo>
                    <a:pt x="1925884" y="1976"/>
                    <a:pt x="1937314" y="1976"/>
                    <a:pt x="1963984" y="1976"/>
                  </a:cubicBezTo>
                  <a:cubicBezTo>
                    <a:pt x="1990654" y="1976"/>
                    <a:pt x="1999544" y="1976"/>
                    <a:pt x="2030659" y="1976"/>
                  </a:cubicBezTo>
                  <a:cubicBezTo>
                    <a:pt x="2061774" y="1976"/>
                    <a:pt x="2088444" y="-2469"/>
                    <a:pt x="2119559" y="1976"/>
                  </a:cubicBezTo>
                  <a:cubicBezTo>
                    <a:pt x="2150674" y="6421"/>
                    <a:pt x="2157024" y="17851"/>
                    <a:pt x="2186234" y="24201"/>
                  </a:cubicBezTo>
                  <a:cubicBezTo>
                    <a:pt x="2215444" y="30551"/>
                    <a:pt x="2233224" y="24201"/>
                    <a:pt x="2264339" y="34996"/>
                  </a:cubicBezTo>
                  <a:cubicBezTo>
                    <a:pt x="2295454" y="45791"/>
                    <a:pt x="2311329" y="66111"/>
                    <a:pt x="2342444" y="79446"/>
                  </a:cubicBezTo>
                  <a:cubicBezTo>
                    <a:pt x="2373559" y="92781"/>
                    <a:pt x="2391339" y="88971"/>
                    <a:pt x="2420549" y="102306"/>
                  </a:cubicBezTo>
                  <a:cubicBezTo>
                    <a:pt x="2449759" y="115641"/>
                    <a:pt x="2460554" y="131516"/>
                    <a:pt x="2487224" y="146756"/>
                  </a:cubicBezTo>
                  <a:cubicBezTo>
                    <a:pt x="2513894" y="161996"/>
                    <a:pt x="2524689" y="161996"/>
                    <a:pt x="2553899" y="179776"/>
                  </a:cubicBezTo>
                  <a:cubicBezTo>
                    <a:pt x="2583109" y="197556"/>
                    <a:pt x="2602794" y="213431"/>
                    <a:pt x="2632004" y="235656"/>
                  </a:cubicBezTo>
                  <a:cubicBezTo>
                    <a:pt x="2661214" y="257881"/>
                    <a:pt x="2672644" y="273756"/>
                    <a:pt x="2699314" y="291536"/>
                  </a:cubicBezTo>
                  <a:cubicBezTo>
                    <a:pt x="2725984" y="309316"/>
                    <a:pt x="2741859" y="304236"/>
                    <a:pt x="2765989" y="324556"/>
                  </a:cubicBezTo>
                  <a:cubicBezTo>
                    <a:pt x="2790119" y="344876"/>
                    <a:pt x="2800914" y="365196"/>
                    <a:pt x="2821234" y="391866"/>
                  </a:cubicBezTo>
                  <a:cubicBezTo>
                    <a:pt x="2841554" y="418536"/>
                    <a:pt x="2845999" y="431871"/>
                    <a:pt x="2866319" y="458541"/>
                  </a:cubicBezTo>
                  <a:cubicBezTo>
                    <a:pt x="2886639" y="485211"/>
                    <a:pt x="2899339" y="498546"/>
                    <a:pt x="2921564" y="525216"/>
                  </a:cubicBezTo>
                  <a:cubicBezTo>
                    <a:pt x="2943789" y="551886"/>
                    <a:pt x="2952679" y="571571"/>
                    <a:pt x="2977444" y="591891"/>
                  </a:cubicBezTo>
                  <a:cubicBezTo>
                    <a:pt x="3002209" y="612211"/>
                    <a:pt x="3014909" y="607766"/>
                    <a:pt x="3044119" y="625546"/>
                  </a:cubicBezTo>
                  <a:cubicBezTo>
                    <a:pt x="3073329" y="643326"/>
                    <a:pt x="3093014" y="668091"/>
                    <a:pt x="3122224" y="681426"/>
                  </a:cubicBezTo>
                  <a:cubicBezTo>
                    <a:pt x="3151434" y="694761"/>
                    <a:pt x="3157784" y="687776"/>
                    <a:pt x="3188899" y="692221"/>
                  </a:cubicBezTo>
                  <a:cubicBezTo>
                    <a:pt x="3220014" y="696666"/>
                    <a:pt x="3240334" y="701111"/>
                    <a:pt x="3278434" y="703651"/>
                  </a:cubicBezTo>
                  <a:cubicBezTo>
                    <a:pt x="3316534" y="706191"/>
                    <a:pt x="3343204" y="703651"/>
                    <a:pt x="3378764" y="703651"/>
                  </a:cubicBezTo>
                  <a:cubicBezTo>
                    <a:pt x="3414324" y="703651"/>
                    <a:pt x="3427024" y="703651"/>
                    <a:pt x="3456234" y="703651"/>
                  </a:cubicBezTo>
                  <a:cubicBezTo>
                    <a:pt x="3485444" y="703651"/>
                    <a:pt x="3496874" y="703651"/>
                    <a:pt x="3523544" y="703651"/>
                  </a:cubicBezTo>
                  <a:cubicBezTo>
                    <a:pt x="3550214" y="703651"/>
                    <a:pt x="3563549" y="703651"/>
                    <a:pt x="3590219" y="703651"/>
                  </a:cubicBezTo>
                  <a:cubicBezTo>
                    <a:pt x="3616889" y="703651"/>
                    <a:pt x="3630224" y="703651"/>
                    <a:pt x="3656894" y="703651"/>
                  </a:cubicBezTo>
                  <a:cubicBezTo>
                    <a:pt x="3683564" y="703651"/>
                    <a:pt x="3697534" y="699206"/>
                    <a:pt x="3724204" y="703651"/>
                  </a:cubicBezTo>
                  <a:cubicBezTo>
                    <a:pt x="3750874" y="708096"/>
                    <a:pt x="3764209" y="714446"/>
                    <a:pt x="3790879" y="725876"/>
                  </a:cubicBezTo>
                  <a:cubicBezTo>
                    <a:pt x="3817549" y="737306"/>
                    <a:pt x="3830884" y="741751"/>
                    <a:pt x="3857554" y="759531"/>
                  </a:cubicBezTo>
                  <a:cubicBezTo>
                    <a:pt x="3884224" y="777311"/>
                    <a:pt x="3897559" y="792551"/>
                    <a:pt x="3924229" y="814776"/>
                  </a:cubicBezTo>
                  <a:cubicBezTo>
                    <a:pt x="3950899" y="837001"/>
                    <a:pt x="3971219" y="845891"/>
                    <a:pt x="3991539" y="870656"/>
                  </a:cubicBezTo>
                  <a:cubicBezTo>
                    <a:pt x="4011859" y="895421"/>
                    <a:pt x="4015669" y="910661"/>
                    <a:pt x="4024559" y="937331"/>
                  </a:cubicBezTo>
                  <a:cubicBezTo>
                    <a:pt x="4033449" y="964001"/>
                    <a:pt x="4033449" y="977971"/>
                    <a:pt x="4035989" y="1004641"/>
                  </a:cubicBezTo>
                  <a:cubicBezTo>
                    <a:pt x="4038529" y="1031311"/>
                    <a:pt x="4035989" y="1044646"/>
                    <a:pt x="4035989" y="1071316"/>
                  </a:cubicBezTo>
                  <a:cubicBezTo>
                    <a:pt x="4035989" y="1097986"/>
                    <a:pt x="4035989" y="1108781"/>
                    <a:pt x="4035989" y="1137991"/>
                  </a:cubicBezTo>
                  <a:cubicBezTo>
                    <a:pt x="4035989" y="1167201"/>
                    <a:pt x="4035989" y="1186886"/>
                    <a:pt x="4035989" y="1216096"/>
                  </a:cubicBezTo>
                  <a:cubicBezTo>
                    <a:pt x="4035989" y="1245306"/>
                    <a:pt x="4035989" y="1256101"/>
                    <a:pt x="4035989" y="1282771"/>
                  </a:cubicBezTo>
                  <a:cubicBezTo>
                    <a:pt x="4035989" y="1309441"/>
                    <a:pt x="4035989" y="1322776"/>
                    <a:pt x="4035989" y="1349446"/>
                  </a:cubicBezTo>
                  <a:cubicBezTo>
                    <a:pt x="4035989" y="1376116"/>
                    <a:pt x="4022654" y="1390086"/>
                    <a:pt x="4035989" y="1416756"/>
                  </a:cubicBezTo>
                  <a:cubicBezTo>
                    <a:pt x="4049324" y="1443426"/>
                    <a:pt x="4075994" y="1458666"/>
                    <a:pt x="4102664" y="1483431"/>
                  </a:cubicBezTo>
                  <a:cubicBezTo>
                    <a:pt x="4129334" y="1508196"/>
                    <a:pt x="4153464" y="1514546"/>
                    <a:pt x="4169339" y="1539311"/>
                  </a:cubicBezTo>
                  <a:cubicBezTo>
                    <a:pt x="4185214" y="1564076"/>
                    <a:pt x="4171879" y="1579316"/>
                    <a:pt x="4180769" y="1605986"/>
                  </a:cubicBezTo>
                  <a:cubicBezTo>
                    <a:pt x="4189659" y="1632656"/>
                    <a:pt x="4204899" y="1645991"/>
                    <a:pt x="4213789" y="1672661"/>
                  </a:cubicBezTo>
                  <a:cubicBezTo>
                    <a:pt x="4222679" y="1699331"/>
                    <a:pt x="4222679" y="1713301"/>
                    <a:pt x="4225219" y="1739971"/>
                  </a:cubicBezTo>
                  <a:cubicBezTo>
                    <a:pt x="4227759" y="1766641"/>
                    <a:pt x="4229664" y="1779976"/>
                    <a:pt x="4225219" y="1806646"/>
                  </a:cubicBezTo>
                  <a:cubicBezTo>
                    <a:pt x="4220774" y="1833316"/>
                    <a:pt x="4216329" y="1846651"/>
                    <a:pt x="4202994" y="1873321"/>
                  </a:cubicBezTo>
                  <a:cubicBezTo>
                    <a:pt x="4189659" y="1899991"/>
                    <a:pt x="4176324" y="1913326"/>
                    <a:pt x="4158544" y="1939996"/>
                  </a:cubicBezTo>
                  <a:cubicBezTo>
                    <a:pt x="4140764" y="1966666"/>
                    <a:pt x="4136319" y="1980636"/>
                    <a:pt x="4114094" y="2007306"/>
                  </a:cubicBezTo>
                  <a:cubicBezTo>
                    <a:pt x="4091869" y="2033976"/>
                    <a:pt x="4075994" y="2049216"/>
                    <a:pt x="4046784" y="2073981"/>
                  </a:cubicBezTo>
                  <a:cubicBezTo>
                    <a:pt x="4017574" y="2098746"/>
                    <a:pt x="3998524" y="2109541"/>
                    <a:pt x="3969314" y="2129861"/>
                  </a:cubicBezTo>
                  <a:cubicBezTo>
                    <a:pt x="3940104" y="2150181"/>
                    <a:pt x="3931214" y="2159071"/>
                    <a:pt x="3902004" y="2174311"/>
                  </a:cubicBezTo>
                  <a:cubicBezTo>
                    <a:pt x="3872794" y="2189551"/>
                    <a:pt x="3853109" y="2193996"/>
                    <a:pt x="3823899" y="2207331"/>
                  </a:cubicBezTo>
                  <a:cubicBezTo>
                    <a:pt x="3794689" y="2220666"/>
                    <a:pt x="3783894" y="2229556"/>
                    <a:pt x="3757224" y="2240986"/>
                  </a:cubicBezTo>
                  <a:cubicBezTo>
                    <a:pt x="3730554" y="2252416"/>
                    <a:pt x="3719759" y="2254321"/>
                    <a:pt x="3690549" y="2263211"/>
                  </a:cubicBezTo>
                  <a:cubicBezTo>
                    <a:pt x="3661339" y="2272101"/>
                    <a:pt x="3646099" y="2276546"/>
                    <a:pt x="3612444" y="2285436"/>
                  </a:cubicBezTo>
                  <a:cubicBezTo>
                    <a:pt x="3578789" y="2294326"/>
                    <a:pt x="3557199" y="2300676"/>
                    <a:pt x="3523544" y="2307661"/>
                  </a:cubicBezTo>
                  <a:cubicBezTo>
                    <a:pt x="3489889" y="2314646"/>
                    <a:pt x="3479094" y="2312106"/>
                    <a:pt x="3445439" y="2319091"/>
                  </a:cubicBezTo>
                  <a:cubicBezTo>
                    <a:pt x="3411784" y="2326076"/>
                    <a:pt x="3390194" y="2332426"/>
                    <a:pt x="3356539" y="2341316"/>
                  </a:cubicBezTo>
                  <a:cubicBezTo>
                    <a:pt x="3322884" y="2350206"/>
                    <a:pt x="3309549" y="2359096"/>
                    <a:pt x="3278434" y="2363541"/>
                  </a:cubicBezTo>
                  <a:cubicBezTo>
                    <a:pt x="3247319" y="2367986"/>
                    <a:pt x="3233984" y="2359096"/>
                    <a:pt x="3200329" y="2363541"/>
                  </a:cubicBezTo>
                  <a:cubicBezTo>
                    <a:pt x="3166674" y="2367986"/>
                    <a:pt x="3145084" y="2378781"/>
                    <a:pt x="3111429" y="2385766"/>
                  </a:cubicBezTo>
                  <a:cubicBezTo>
                    <a:pt x="3077774" y="2392751"/>
                    <a:pt x="3066979" y="2394656"/>
                    <a:pt x="3033324" y="2397196"/>
                  </a:cubicBezTo>
                  <a:cubicBezTo>
                    <a:pt x="2999669" y="2399736"/>
                    <a:pt x="2979349" y="2395291"/>
                    <a:pt x="2943789" y="2397196"/>
                  </a:cubicBezTo>
                  <a:cubicBezTo>
                    <a:pt x="2908229" y="2399101"/>
                    <a:pt x="2886004" y="2406086"/>
                    <a:pt x="2854889" y="2407991"/>
                  </a:cubicBezTo>
                  <a:cubicBezTo>
                    <a:pt x="2823774" y="2409896"/>
                    <a:pt x="2817424" y="2407991"/>
                    <a:pt x="2788214" y="2407991"/>
                  </a:cubicBezTo>
                  <a:cubicBezTo>
                    <a:pt x="2759004" y="2407991"/>
                    <a:pt x="2739319" y="2407991"/>
                    <a:pt x="2710109" y="2407991"/>
                  </a:cubicBezTo>
                  <a:cubicBezTo>
                    <a:pt x="2680899" y="2407991"/>
                    <a:pt x="2677089" y="2407991"/>
                    <a:pt x="2643434" y="2407991"/>
                  </a:cubicBezTo>
                  <a:cubicBezTo>
                    <a:pt x="2609779" y="2407991"/>
                    <a:pt x="2576759" y="2407991"/>
                    <a:pt x="2543104" y="2407991"/>
                  </a:cubicBezTo>
                  <a:cubicBezTo>
                    <a:pt x="2509449" y="2407991"/>
                    <a:pt x="2503099" y="2405451"/>
                    <a:pt x="2476429" y="2407991"/>
                  </a:cubicBezTo>
                  <a:cubicBezTo>
                    <a:pt x="2449759" y="2410531"/>
                    <a:pt x="2438329" y="2416881"/>
                    <a:pt x="2409119" y="2419421"/>
                  </a:cubicBezTo>
                  <a:cubicBezTo>
                    <a:pt x="2379909" y="2421961"/>
                    <a:pt x="2360859" y="2419421"/>
                    <a:pt x="2331649" y="2419421"/>
                  </a:cubicBezTo>
                  <a:cubicBezTo>
                    <a:pt x="2302439" y="2419421"/>
                    <a:pt x="2297994" y="2419421"/>
                    <a:pt x="2264339" y="2419421"/>
                  </a:cubicBezTo>
                  <a:cubicBezTo>
                    <a:pt x="2230684" y="2419421"/>
                    <a:pt x="2202109" y="2417516"/>
                    <a:pt x="2164009" y="2419421"/>
                  </a:cubicBezTo>
                  <a:cubicBezTo>
                    <a:pt x="2125909" y="2421326"/>
                    <a:pt x="2106224" y="2428311"/>
                    <a:pt x="2075109" y="2430216"/>
                  </a:cubicBezTo>
                  <a:cubicBezTo>
                    <a:pt x="2043994" y="2432121"/>
                    <a:pt x="2037644" y="2430216"/>
                    <a:pt x="2008434" y="2430216"/>
                  </a:cubicBezTo>
                  <a:cubicBezTo>
                    <a:pt x="1979224" y="2430216"/>
                    <a:pt x="1959539" y="2430216"/>
                    <a:pt x="1930329" y="2430216"/>
                  </a:cubicBezTo>
                  <a:cubicBezTo>
                    <a:pt x="1901119" y="2430216"/>
                    <a:pt x="1897309" y="2430216"/>
                    <a:pt x="1863654" y="2430216"/>
                  </a:cubicBezTo>
                  <a:cubicBezTo>
                    <a:pt x="1829999" y="2430216"/>
                    <a:pt x="1796979" y="2430216"/>
                    <a:pt x="1763324" y="2430216"/>
                  </a:cubicBezTo>
                  <a:cubicBezTo>
                    <a:pt x="1729669" y="2430216"/>
                    <a:pt x="1723319" y="2430216"/>
                    <a:pt x="1696649" y="2430216"/>
                  </a:cubicBezTo>
                  <a:cubicBezTo>
                    <a:pt x="1669979" y="2430216"/>
                    <a:pt x="1658549" y="2430216"/>
                    <a:pt x="1629339" y="2430216"/>
                  </a:cubicBezTo>
                  <a:cubicBezTo>
                    <a:pt x="1600129" y="2430216"/>
                    <a:pt x="1584889" y="2430216"/>
                    <a:pt x="1551234" y="2430216"/>
                  </a:cubicBezTo>
                  <a:cubicBezTo>
                    <a:pt x="1517579" y="2430216"/>
                    <a:pt x="1495989" y="2430216"/>
                    <a:pt x="1462334" y="2430216"/>
                  </a:cubicBezTo>
                  <a:cubicBezTo>
                    <a:pt x="1428679" y="2430216"/>
                    <a:pt x="1415344" y="2430216"/>
                    <a:pt x="1384229" y="2430216"/>
                  </a:cubicBezTo>
                  <a:cubicBezTo>
                    <a:pt x="1353114" y="2430216"/>
                    <a:pt x="1340414" y="2430216"/>
                    <a:pt x="1306759" y="2430216"/>
                  </a:cubicBezTo>
                  <a:cubicBezTo>
                    <a:pt x="1273104" y="2430216"/>
                    <a:pt x="1248339" y="2430216"/>
                    <a:pt x="1217224" y="2430216"/>
                  </a:cubicBezTo>
                  <a:cubicBezTo>
                    <a:pt x="1186109" y="2430216"/>
                    <a:pt x="1184204" y="2430216"/>
                    <a:pt x="1150549" y="2430216"/>
                  </a:cubicBezTo>
                  <a:cubicBezTo>
                    <a:pt x="1116894" y="2430216"/>
                    <a:pt x="1083874" y="2430216"/>
                    <a:pt x="1050219" y="2430216"/>
                  </a:cubicBezTo>
                  <a:cubicBezTo>
                    <a:pt x="1016564" y="2430216"/>
                    <a:pt x="1010214" y="2430216"/>
                    <a:pt x="983544" y="2430216"/>
                  </a:cubicBezTo>
                  <a:cubicBezTo>
                    <a:pt x="956874" y="2430216"/>
                    <a:pt x="945444" y="2430216"/>
                    <a:pt x="916234" y="2430216"/>
                  </a:cubicBezTo>
                  <a:cubicBezTo>
                    <a:pt x="887024" y="2430216"/>
                    <a:pt x="869879" y="2430216"/>
                    <a:pt x="838764" y="2430216"/>
                  </a:cubicBezTo>
                  <a:cubicBezTo>
                    <a:pt x="807649" y="2430216"/>
                    <a:pt x="791774" y="2430216"/>
                    <a:pt x="760659" y="2430216"/>
                  </a:cubicBezTo>
                  <a:cubicBezTo>
                    <a:pt x="729544" y="2430216"/>
                    <a:pt x="711764" y="2430216"/>
                    <a:pt x="682554" y="2430216"/>
                  </a:cubicBezTo>
                  <a:cubicBezTo>
                    <a:pt x="653344" y="2430216"/>
                    <a:pt x="642549" y="2434661"/>
                    <a:pt x="615879" y="2430216"/>
                  </a:cubicBezTo>
                  <a:cubicBezTo>
                    <a:pt x="589209" y="2425771"/>
                    <a:pt x="575874" y="2414341"/>
                    <a:pt x="549204" y="2407991"/>
                  </a:cubicBezTo>
                  <a:cubicBezTo>
                    <a:pt x="522534" y="2401641"/>
                    <a:pt x="508564" y="2406086"/>
                    <a:pt x="481894" y="2397196"/>
                  </a:cubicBezTo>
                  <a:cubicBezTo>
                    <a:pt x="455224" y="2388306"/>
                    <a:pt x="441889" y="2379416"/>
                    <a:pt x="415219" y="2363541"/>
                  </a:cubicBezTo>
                  <a:cubicBezTo>
                    <a:pt x="388549" y="2347666"/>
                    <a:pt x="375214" y="2336871"/>
                    <a:pt x="348544" y="2319091"/>
                  </a:cubicBezTo>
                  <a:cubicBezTo>
                    <a:pt x="321874" y="2301311"/>
                    <a:pt x="307904" y="2294961"/>
                    <a:pt x="281234" y="2274641"/>
                  </a:cubicBezTo>
                  <a:cubicBezTo>
                    <a:pt x="254564" y="2254321"/>
                    <a:pt x="241229" y="2240986"/>
                    <a:pt x="214559" y="2218761"/>
                  </a:cubicBezTo>
                  <a:cubicBezTo>
                    <a:pt x="187889" y="2196536"/>
                    <a:pt x="174554" y="2185106"/>
                    <a:pt x="147884" y="2162881"/>
                  </a:cubicBezTo>
                  <a:cubicBezTo>
                    <a:pt x="121214" y="2140656"/>
                    <a:pt x="105974" y="2131766"/>
                    <a:pt x="81209" y="2107001"/>
                  </a:cubicBezTo>
                  <a:cubicBezTo>
                    <a:pt x="56444" y="2082236"/>
                    <a:pt x="41204" y="2066996"/>
                    <a:pt x="25329" y="2040326"/>
                  </a:cubicBezTo>
                  <a:cubicBezTo>
                    <a:pt x="9454" y="2013656"/>
                    <a:pt x="7549" y="2000321"/>
                    <a:pt x="3104" y="1973651"/>
                  </a:cubicBezTo>
                  <a:cubicBezTo>
                    <a:pt x="-1341" y="1946981"/>
                    <a:pt x="3104" y="1933646"/>
                    <a:pt x="3104" y="1906976"/>
                  </a:cubicBezTo>
                  <a:cubicBezTo>
                    <a:pt x="3104" y="1880306"/>
                    <a:pt x="-3881" y="1866336"/>
                    <a:pt x="3104" y="1839666"/>
                  </a:cubicBezTo>
                  <a:cubicBezTo>
                    <a:pt x="10089" y="1812996"/>
                    <a:pt x="20884" y="1799661"/>
                    <a:pt x="36759" y="1772991"/>
                  </a:cubicBezTo>
                  <a:cubicBezTo>
                    <a:pt x="52634" y="1746321"/>
                    <a:pt x="58984" y="1731081"/>
                    <a:pt x="81209" y="1706316"/>
                  </a:cubicBezTo>
                  <a:cubicBezTo>
                    <a:pt x="103434" y="1681551"/>
                    <a:pt x="121214" y="1670756"/>
                    <a:pt x="147884" y="1650436"/>
                  </a:cubicBezTo>
                  <a:cubicBezTo>
                    <a:pt x="174554" y="1630116"/>
                    <a:pt x="187889" y="1621861"/>
                    <a:pt x="214559" y="1605986"/>
                  </a:cubicBezTo>
                  <a:cubicBezTo>
                    <a:pt x="241229" y="1590111"/>
                    <a:pt x="254564" y="1590111"/>
                    <a:pt x="281234" y="1572331"/>
                  </a:cubicBezTo>
                  <a:cubicBezTo>
                    <a:pt x="307904" y="1554551"/>
                    <a:pt x="335209" y="1541851"/>
                    <a:pt x="348544" y="1517086"/>
                  </a:cubicBezTo>
                  <a:cubicBezTo>
                    <a:pt x="361879" y="1492321"/>
                    <a:pt x="351084" y="1476446"/>
                    <a:pt x="348544" y="1449776"/>
                  </a:cubicBezTo>
                  <a:cubicBezTo>
                    <a:pt x="346004" y="1423106"/>
                    <a:pt x="348544" y="1414216"/>
                    <a:pt x="337114" y="1383101"/>
                  </a:cubicBezTo>
                  <a:cubicBezTo>
                    <a:pt x="325684" y="1351986"/>
                    <a:pt x="304094" y="1327856"/>
                    <a:pt x="292664" y="1294201"/>
                  </a:cubicBezTo>
                  <a:cubicBezTo>
                    <a:pt x="281234" y="1260546"/>
                    <a:pt x="283774" y="1245306"/>
                    <a:pt x="281234" y="1216096"/>
                  </a:cubicBezTo>
                  <a:cubicBezTo>
                    <a:pt x="278694" y="1186886"/>
                    <a:pt x="281234" y="1176091"/>
                    <a:pt x="281234" y="1149421"/>
                  </a:cubicBezTo>
                  <a:cubicBezTo>
                    <a:pt x="281234" y="1122751"/>
                    <a:pt x="281234" y="1111321"/>
                    <a:pt x="281234" y="1082111"/>
                  </a:cubicBezTo>
                  <a:cubicBezTo>
                    <a:pt x="281234" y="1052901"/>
                    <a:pt x="276789" y="1033851"/>
                    <a:pt x="281234" y="1004641"/>
                  </a:cubicBezTo>
                  <a:cubicBezTo>
                    <a:pt x="285679" y="975431"/>
                    <a:pt x="290759" y="964001"/>
                    <a:pt x="304094" y="937331"/>
                  </a:cubicBezTo>
                  <a:cubicBezTo>
                    <a:pt x="317429" y="910661"/>
                    <a:pt x="330764" y="897326"/>
                    <a:pt x="348544" y="870656"/>
                  </a:cubicBezTo>
                  <a:cubicBezTo>
                    <a:pt x="366324" y="843986"/>
                    <a:pt x="375214" y="833191"/>
                    <a:pt x="392994" y="803981"/>
                  </a:cubicBezTo>
                  <a:cubicBezTo>
                    <a:pt x="410774" y="774771"/>
                    <a:pt x="415219" y="750641"/>
                    <a:pt x="437444" y="725876"/>
                  </a:cubicBezTo>
                  <a:cubicBezTo>
                    <a:pt x="459669" y="701111"/>
                    <a:pt x="477449" y="697301"/>
                    <a:pt x="504119" y="681426"/>
                  </a:cubicBezTo>
                  <a:cubicBezTo>
                    <a:pt x="530789" y="665551"/>
                    <a:pt x="544759" y="665551"/>
                    <a:pt x="571429" y="647771"/>
                  </a:cubicBezTo>
                  <a:cubicBezTo>
                    <a:pt x="598099" y="629991"/>
                    <a:pt x="611434" y="609671"/>
                    <a:pt x="638104" y="591891"/>
                  </a:cubicBezTo>
                  <a:cubicBezTo>
                    <a:pt x="664774" y="574111"/>
                    <a:pt x="678109" y="569666"/>
                    <a:pt x="704779" y="558871"/>
                  </a:cubicBezTo>
                  <a:cubicBezTo>
                    <a:pt x="731449" y="548076"/>
                    <a:pt x="744784" y="545536"/>
                    <a:pt x="771454" y="536646"/>
                  </a:cubicBezTo>
                  <a:cubicBezTo>
                    <a:pt x="798124" y="527756"/>
                    <a:pt x="812094" y="521406"/>
                    <a:pt x="838764" y="514421"/>
                  </a:cubicBezTo>
                  <a:cubicBezTo>
                    <a:pt x="865434" y="507436"/>
                    <a:pt x="878769" y="505531"/>
                    <a:pt x="905439" y="502991"/>
                  </a:cubicBezTo>
                  <a:cubicBezTo>
                    <a:pt x="932109" y="500451"/>
                    <a:pt x="945444" y="502991"/>
                    <a:pt x="972114" y="502991"/>
                  </a:cubicBezTo>
                  <a:cubicBezTo>
                    <a:pt x="998784" y="502991"/>
                    <a:pt x="1012119" y="502991"/>
                    <a:pt x="1038789" y="502991"/>
                  </a:cubicBezTo>
                  <a:cubicBezTo>
                    <a:pt x="1065459" y="502991"/>
                    <a:pt x="1079429" y="502991"/>
                    <a:pt x="1106099" y="502991"/>
                  </a:cubicBezTo>
                  <a:cubicBezTo>
                    <a:pt x="1132769" y="502991"/>
                    <a:pt x="1160709" y="502991"/>
                    <a:pt x="1172774" y="5029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7649" y="4213"/>
              <a:ext cx="2329" cy="1330"/>
            </a:xfrm>
            <a:custGeom>
              <a:avLst/>
              <a:gdLst>
                <a:gd name="connisteX0" fmla="*/ 512445 w 1763435"/>
                <a:gd name="connsiteY0" fmla="*/ 259206 h 972523"/>
                <a:gd name="connisteX1" fmla="*/ 579120 w 1763435"/>
                <a:gd name="connsiteY1" fmla="*/ 169671 h 972523"/>
                <a:gd name="connisteX2" fmla="*/ 623570 w 1763435"/>
                <a:gd name="connsiteY2" fmla="*/ 102996 h 972523"/>
                <a:gd name="connisteX3" fmla="*/ 690880 w 1763435"/>
                <a:gd name="connsiteY3" fmla="*/ 47116 h 972523"/>
                <a:gd name="connisteX4" fmla="*/ 757555 w 1763435"/>
                <a:gd name="connsiteY4" fmla="*/ 14096 h 972523"/>
                <a:gd name="connisteX5" fmla="*/ 824230 w 1763435"/>
                <a:gd name="connsiteY5" fmla="*/ 2666 h 972523"/>
                <a:gd name="connisteX6" fmla="*/ 890905 w 1763435"/>
                <a:gd name="connsiteY6" fmla="*/ 2666 h 972523"/>
                <a:gd name="connisteX7" fmla="*/ 958215 w 1763435"/>
                <a:gd name="connsiteY7" fmla="*/ 24891 h 972523"/>
                <a:gd name="connisteX8" fmla="*/ 1024890 w 1763435"/>
                <a:gd name="connsiteY8" fmla="*/ 69341 h 972523"/>
                <a:gd name="connisteX9" fmla="*/ 1069340 w 1763435"/>
                <a:gd name="connsiteY9" fmla="*/ 136651 h 972523"/>
                <a:gd name="connisteX10" fmla="*/ 1125220 w 1763435"/>
                <a:gd name="connsiteY10" fmla="*/ 203326 h 972523"/>
                <a:gd name="connisteX11" fmla="*/ 1191895 w 1763435"/>
                <a:gd name="connsiteY11" fmla="*/ 225551 h 972523"/>
                <a:gd name="connisteX12" fmla="*/ 1258570 w 1763435"/>
                <a:gd name="connsiteY12" fmla="*/ 236981 h 972523"/>
                <a:gd name="connisteX13" fmla="*/ 1325880 w 1763435"/>
                <a:gd name="connsiteY13" fmla="*/ 247776 h 972523"/>
                <a:gd name="connisteX14" fmla="*/ 1392555 w 1763435"/>
                <a:gd name="connsiteY14" fmla="*/ 270001 h 972523"/>
                <a:gd name="connisteX15" fmla="*/ 1425575 w 1763435"/>
                <a:gd name="connsiteY15" fmla="*/ 336676 h 972523"/>
                <a:gd name="connisteX16" fmla="*/ 1437005 w 1763435"/>
                <a:gd name="connsiteY16" fmla="*/ 403986 h 972523"/>
                <a:gd name="connisteX17" fmla="*/ 1503680 w 1763435"/>
                <a:gd name="connsiteY17" fmla="*/ 459231 h 972523"/>
                <a:gd name="connisteX18" fmla="*/ 1570990 w 1763435"/>
                <a:gd name="connsiteY18" fmla="*/ 482091 h 972523"/>
                <a:gd name="connisteX19" fmla="*/ 1637665 w 1763435"/>
                <a:gd name="connsiteY19" fmla="*/ 504316 h 972523"/>
                <a:gd name="connisteX20" fmla="*/ 1704340 w 1763435"/>
                <a:gd name="connsiteY20" fmla="*/ 537336 h 972523"/>
                <a:gd name="connisteX21" fmla="*/ 1760220 w 1763435"/>
                <a:gd name="connsiteY21" fmla="*/ 604646 h 972523"/>
                <a:gd name="connisteX22" fmla="*/ 1748790 w 1763435"/>
                <a:gd name="connsiteY22" fmla="*/ 671321 h 972523"/>
                <a:gd name="connisteX23" fmla="*/ 1715770 w 1763435"/>
                <a:gd name="connsiteY23" fmla="*/ 737996 h 972523"/>
                <a:gd name="connisteX24" fmla="*/ 1648460 w 1763435"/>
                <a:gd name="connsiteY24" fmla="*/ 782446 h 972523"/>
                <a:gd name="connisteX25" fmla="*/ 1581785 w 1763435"/>
                <a:gd name="connsiteY25" fmla="*/ 816101 h 972523"/>
                <a:gd name="connisteX26" fmla="*/ 1515110 w 1763435"/>
                <a:gd name="connsiteY26" fmla="*/ 849121 h 972523"/>
                <a:gd name="connisteX27" fmla="*/ 1448435 w 1763435"/>
                <a:gd name="connsiteY27" fmla="*/ 871981 h 972523"/>
                <a:gd name="connisteX28" fmla="*/ 1381125 w 1763435"/>
                <a:gd name="connsiteY28" fmla="*/ 882776 h 972523"/>
                <a:gd name="connisteX29" fmla="*/ 1314450 w 1763435"/>
                <a:gd name="connsiteY29" fmla="*/ 894206 h 972523"/>
                <a:gd name="connisteX30" fmla="*/ 1247775 w 1763435"/>
                <a:gd name="connsiteY30" fmla="*/ 894206 h 972523"/>
                <a:gd name="connisteX31" fmla="*/ 1180465 w 1763435"/>
                <a:gd name="connsiteY31" fmla="*/ 905001 h 972523"/>
                <a:gd name="connisteX32" fmla="*/ 1113790 w 1763435"/>
                <a:gd name="connsiteY32" fmla="*/ 916431 h 972523"/>
                <a:gd name="connisteX33" fmla="*/ 1047115 w 1763435"/>
                <a:gd name="connsiteY33" fmla="*/ 938656 h 972523"/>
                <a:gd name="connisteX34" fmla="*/ 980440 w 1763435"/>
                <a:gd name="connsiteY34" fmla="*/ 938656 h 972523"/>
                <a:gd name="connisteX35" fmla="*/ 913130 w 1763435"/>
                <a:gd name="connsiteY35" fmla="*/ 949451 h 972523"/>
                <a:gd name="connisteX36" fmla="*/ 846455 w 1763435"/>
                <a:gd name="connsiteY36" fmla="*/ 960881 h 972523"/>
                <a:gd name="connisteX37" fmla="*/ 779780 w 1763435"/>
                <a:gd name="connsiteY37" fmla="*/ 971676 h 972523"/>
                <a:gd name="connisteX38" fmla="*/ 713105 w 1763435"/>
                <a:gd name="connsiteY38" fmla="*/ 971676 h 972523"/>
                <a:gd name="connisteX39" fmla="*/ 645795 w 1763435"/>
                <a:gd name="connsiteY39" fmla="*/ 971676 h 972523"/>
                <a:gd name="connisteX40" fmla="*/ 579120 w 1763435"/>
                <a:gd name="connsiteY40" fmla="*/ 971676 h 972523"/>
                <a:gd name="connisteX41" fmla="*/ 512445 w 1763435"/>
                <a:gd name="connsiteY41" fmla="*/ 960881 h 972523"/>
                <a:gd name="connisteX42" fmla="*/ 445770 w 1763435"/>
                <a:gd name="connsiteY42" fmla="*/ 960881 h 972523"/>
                <a:gd name="connisteX43" fmla="*/ 378460 w 1763435"/>
                <a:gd name="connsiteY43" fmla="*/ 960881 h 972523"/>
                <a:gd name="connisteX44" fmla="*/ 311785 w 1763435"/>
                <a:gd name="connsiteY44" fmla="*/ 949451 h 972523"/>
                <a:gd name="connisteX45" fmla="*/ 245110 w 1763435"/>
                <a:gd name="connsiteY45" fmla="*/ 938656 h 972523"/>
                <a:gd name="connisteX46" fmla="*/ 178435 w 1763435"/>
                <a:gd name="connsiteY46" fmla="*/ 905001 h 972523"/>
                <a:gd name="connisteX47" fmla="*/ 111125 w 1763435"/>
                <a:gd name="connsiteY47" fmla="*/ 871981 h 972523"/>
                <a:gd name="connisteX48" fmla="*/ 44450 w 1763435"/>
                <a:gd name="connsiteY48" fmla="*/ 816101 h 972523"/>
                <a:gd name="connisteX49" fmla="*/ 10795 w 1763435"/>
                <a:gd name="connsiteY49" fmla="*/ 749426 h 972523"/>
                <a:gd name="connisteX50" fmla="*/ 0 w 1763435"/>
                <a:gd name="connsiteY50" fmla="*/ 682116 h 972523"/>
                <a:gd name="connisteX51" fmla="*/ 10795 w 1763435"/>
                <a:gd name="connsiteY51" fmla="*/ 615441 h 972523"/>
                <a:gd name="connisteX52" fmla="*/ 22225 w 1763435"/>
                <a:gd name="connsiteY52" fmla="*/ 548766 h 972523"/>
                <a:gd name="connisteX53" fmla="*/ 55880 w 1763435"/>
                <a:gd name="connsiteY53" fmla="*/ 482091 h 972523"/>
                <a:gd name="connisteX54" fmla="*/ 122555 w 1763435"/>
                <a:gd name="connsiteY54" fmla="*/ 414781 h 972523"/>
                <a:gd name="connisteX55" fmla="*/ 189230 w 1763435"/>
                <a:gd name="connsiteY55" fmla="*/ 381761 h 972523"/>
                <a:gd name="connisteX56" fmla="*/ 255905 w 1763435"/>
                <a:gd name="connsiteY56" fmla="*/ 370331 h 972523"/>
                <a:gd name="connisteX57" fmla="*/ 255905 w 1763435"/>
                <a:gd name="connsiteY57" fmla="*/ 303656 h 972523"/>
                <a:gd name="connisteX58" fmla="*/ 267335 w 1763435"/>
                <a:gd name="connsiteY58" fmla="*/ 236981 h 972523"/>
                <a:gd name="connisteX59" fmla="*/ 334010 w 1763435"/>
                <a:gd name="connsiteY59" fmla="*/ 203326 h 972523"/>
                <a:gd name="connisteX60" fmla="*/ 400685 w 1763435"/>
                <a:gd name="connsiteY60" fmla="*/ 203326 h 972523"/>
                <a:gd name="connisteX61" fmla="*/ 467995 w 1763435"/>
                <a:gd name="connsiteY61" fmla="*/ 203326 h 972523"/>
                <a:gd name="connisteX62" fmla="*/ 534670 w 1763435"/>
                <a:gd name="connsiteY62" fmla="*/ 225551 h 97252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</a:cxnLst>
              <a:rect l="l" t="t" r="r" b="b"/>
              <a:pathLst>
                <a:path w="1763436" h="972523">
                  <a:moveTo>
                    <a:pt x="512445" y="259206"/>
                  </a:moveTo>
                  <a:cubicBezTo>
                    <a:pt x="525145" y="242696"/>
                    <a:pt x="556895" y="200786"/>
                    <a:pt x="579120" y="169671"/>
                  </a:cubicBezTo>
                  <a:cubicBezTo>
                    <a:pt x="601345" y="138556"/>
                    <a:pt x="601345" y="127761"/>
                    <a:pt x="623570" y="102996"/>
                  </a:cubicBezTo>
                  <a:cubicBezTo>
                    <a:pt x="645795" y="78231"/>
                    <a:pt x="664210" y="64896"/>
                    <a:pt x="690880" y="47116"/>
                  </a:cubicBezTo>
                  <a:cubicBezTo>
                    <a:pt x="717550" y="29336"/>
                    <a:pt x="730885" y="22986"/>
                    <a:pt x="757555" y="14096"/>
                  </a:cubicBezTo>
                  <a:cubicBezTo>
                    <a:pt x="784225" y="5206"/>
                    <a:pt x="797560" y="5206"/>
                    <a:pt x="824230" y="2666"/>
                  </a:cubicBezTo>
                  <a:cubicBezTo>
                    <a:pt x="850900" y="126"/>
                    <a:pt x="864235" y="-1779"/>
                    <a:pt x="890905" y="2666"/>
                  </a:cubicBezTo>
                  <a:cubicBezTo>
                    <a:pt x="917575" y="7111"/>
                    <a:pt x="931545" y="11556"/>
                    <a:pt x="958215" y="24891"/>
                  </a:cubicBezTo>
                  <a:cubicBezTo>
                    <a:pt x="984885" y="38226"/>
                    <a:pt x="1002665" y="47116"/>
                    <a:pt x="1024890" y="69341"/>
                  </a:cubicBezTo>
                  <a:cubicBezTo>
                    <a:pt x="1047115" y="91566"/>
                    <a:pt x="1049020" y="109981"/>
                    <a:pt x="1069340" y="136651"/>
                  </a:cubicBezTo>
                  <a:cubicBezTo>
                    <a:pt x="1089660" y="163321"/>
                    <a:pt x="1100455" y="185546"/>
                    <a:pt x="1125220" y="203326"/>
                  </a:cubicBezTo>
                  <a:cubicBezTo>
                    <a:pt x="1149985" y="221106"/>
                    <a:pt x="1165225" y="218566"/>
                    <a:pt x="1191895" y="225551"/>
                  </a:cubicBezTo>
                  <a:cubicBezTo>
                    <a:pt x="1218565" y="232536"/>
                    <a:pt x="1231900" y="232536"/>
                    <a:pt x="1258570" y="236981"/>
                  </a:cubicBezTo>
                  <a:cubicBezTo>
                    <a:pt x="1285240" y="241426"/>
                    <a:pt x="1299210" y="241426"/>
                    <a:pt x="1325880" y="247776"/>
                  </a:cubicBezTo>
                  <a:cubicBezTo>
                    <a:pt x="1352550" y="254126"/>
                    <a:pt x="1372870" y="252221"/>
                    <a:pt x="1392555" y="270001"/>
                  </a:cubicBezTo>
                  <a:cubicBezTo>
                    <a:pt x="1412240" y="287781"/>
                    <a:pt x="1416685" y="310006"/>
                    <a:pt x="1425575" y="336676"/>
                  </a:cubicBezTo>
                  <a:cubicBezTo>
                    <a:pt x="1434465" y="363346"/>
                    <a:pt x="1421130" y="379221"/>
                    <a:pt x="1437005" y="403986"/>
                  </a:cubicBezTo>
                  <a:cubicBezTo>
                    <a:pt x="1452880" y="428751"/>
                    <a:pt x="1477010" y="443356"/>
                    <a:pt x="1503680" y="459231"/>
                  </a:cubicBezTo>
                  <a:cubicBezTo>
                    <a:pt x="1530350" y="475106"/>
                    <a:pt x="1544320" y="473201"/>
                    <a:pt x="1570990" y="482091"/>
                  </a:cubicBezTo>
                  <a:cubicBezTo>
                    <a:pt x="1597660" y="490981"/>
                    <a:pt x="1610995" y="493521"/>
                    <a:pt x="1637665" y="504316"/>
                  </a:cubicBezTo>
                  <a:cubicBezTo>
                    <a:pt x="1664335" y="515111"/>
                    <a:pt x="1679575" y="517016"/>
                    <a:pt x="1704340" y="537336"/>
                  </a:cubicBezTo>
                  <a:cubicBezTo>
                    <a:pt x="1729105" y="557656"/>
                    <a:pt x="1751330" y="577976"/>
                    <a:pt x="1760220" y="604646"/>
                  </a:cubicBezTo>
                  <a:cubicBezTo>
                    <a:pt x="1769110" y="631316"/>
                    <a:pt x="1757680" y="644651"/>
                    <a:pt x="1748790" y="671321"/>
                  </a:cubicBezTo>
                  <a:cubicBezTo>
                    <a:pt x="1739900" y="697991"/>
                    <a:pt x="1736090" y="715771"/>
                    <a:pt x="1715770" y="737996"/>
                  </a:cubicBezTo>
                  <a:cubicBezTo>
                    <a:pt x="1695450" y="760221"/>
                    <a:pt x="1675130" y="766571"/>
                    <a:pt x="1648460" y="782446"/>
                  </a:cubicBezTo>
                  <a:cubicBezTo>
                    <a:pt x="1621790" y="798321"/>
                    <a:pt x="1608455" y="802766"/>
                    <a:pt x="1581785" y="816101"/>
                  </a:cubicBezTo>
                  <a:cubicBezTo>
                    <a:pt x="1555115" y="829436"/>
                    <a:pt x="1541780" y="837691"/>
                    <a:pt x="1515110" y="849121"/>
                  </a:cubicBezTo>
                  <a:cubicBezTo>
                    <a:pt x="1488440" y="860551"/>
                    <a:pt x="1475105" y="864996"/>
                    <a:pt x="1448435" y="871981"/>
                  </a:cubicBezTo>
                  <a:cubicBezTo>
                    <a:pt x="1421765" y="878966"/>
                    <a:pt x="1407795" y="878331"/>
                    <a:pt x="1381125" y="882776"/>
                  </a:cubicBezTo>
                  <a:cubicBezTo>
                    <a:pt x="1354455" y="887221"/>
                    <a:pt x="1341120" y="891666"/>
                    <a:pt x="1314450" y="894206"/>
                  </a:cubicBezTo>
                  <a:cubicBezTo>
                    <a:pt x="1287780" y="896746"/>
                    <a:pt x="1274445" y="892301"/>
                    <a:pt x="1247775" y="894206"/>
                  </a:cubicBezTo>
                  <a:cubicBezTo>
                    <a:pt x="1221105" y="896111"/>
                    <a:pt x="1207135" y="900556"/>
                    <a:pt x="1180465" y="905001"/>
                  </a:cubicBezTo>
                  <a:cubicBezTo>
                    <a:pt x="1153795" y="909446"/>
                    <a:pt x="1140460" y="909446"/>
                    <a:pt x="1113790" y="916431"/>
                  </a:cubicBezTo>
                  <a:cubicBezTo>
                    <a:pt x="1087120" y="923416"/>
                    <a:pt x="1073785" y="934211"/>
                    <a:pt x="1047115" y="938656"/>
                  </a:cubicBezTo>
                  <a:cubicBezTo>
                    <a:pt x="1020445" y="943101"/>
                    <a:pt x="1007110" y="936751"/>
                    <a:pt x="980440" y="938656"/>
                  </a:cubicBezTo>
                  <a:cubicBezTo>
                    <a:pt x="953770" y="940561"/>
                    <a:pt x="939800" y="945006"/>
                    <a:pt x="913130" y="949451"/>
                  </a:cubicBezTo>
                  <a:cubicBezTo>
                    <a:pt x="886460" y="953896"/>
                    <a:pt x="873125" y="956436"/>
                    <a:pt x="846455" y="960881"/>
                  </a:cubicBezTo>
                  <a:cubicBezTo>
                    <a:pt x="819785" y="965326"/>
                    <a:pt x="806450" y="969771"/>
                    <a:pt x="779780" y="971676"/>
                  </a:cubicBezTo>
                  <a:cubicBezTo>
                    <a:pt x="753110" y="973581"/>
                    <a:pt x="739775" y="971676"/>
                    <a:pt x="713105" y="971676"/>
                  </a:cubicBezTo>
                  <a:cubicBezTo>
                    <a:pt x="686435" y="971676"/>
                    <a:pt x="672465" y="971676"/>
                    <a:pt x="645795" y="971676"/>
                  </a:cubicBezTo>
                  <a:cubicBezTo>
                    <a:pt x="619125" y="971676"/>
                    <a:pt x="605790" y="973581"/>
                    <a:pt x="579120" y="971676"/>
                  </a:cubicBezTo>
                  <a:cubicBezTo>
                    <a:pt x="552450" y="969771"/>
                    <a:pt x="539115" y="962786"/>
                    <a:pt x="512445" y="960881"/>
                  </a:cubicBezTo>
                  <a:cubicBezTo>
                    <a:pt x="485775" y="958976"/>
                    <a:pt x="472440" y="960881"/>
                    <a:pt x="445770" y="960881"/>
                  </a:cubicBezTo>
                  <a:cubicBezTo>
                    <a:pt x="419100" y="960881"/>
                    <a:pt x="405130" y="963421"/>
                    <a:pt x="378460" y="960881"/>
                  </a:cubicBezTo>
                  <a:cubicBezTo>
                    <a:pt x="351790" y="958341"/>
                    <a:pt x="338455" y="953896"/>
                    <a:pt x="311785" y="949451"/>
                  </a:cubicBezTo>
                  <a:cubicBezTo>
                    <a:pt x="285115" y="945006"/>
                    <a:pt x="271780" y="947546"/>
                    <a:pt x="245110" y="938656"/>
                  </a:cubicBezTo>
                  <a:cubicBezTo>
                    <a:pt x="218440" y="929766"/>
                    <a:pt x="205105" y="918336"/>
                    <a:pt x="178435" y="905001"/>
                  </a:cubicBezTo>
                  <a:cubicBezTo>
                    <a:pt x="151765" y="891666"/>
                    <a:pt x="137795" y="889761"/>
                    <a:pt x="111125" y="871981"/>
                  </a:cubicBezTo>
                  <a:cubicBezTo>
                    <a:pt x="84455" y="854201"/>
                    <a:pt x="64770" y="840866"/>
                    <a:pt x="44450" y="816101"/>
                  </a:cubicBezTo>
                  <a:cubicBezTo>
                    <a:pt x="24130" y="791336"/>
                    <a:pt x="19685" y="776096"/>
                    <a:pt x="10795" y="749426"/>
                  </a:cubicBezTo>
                  <a:cubicBezTo>
                    <a:pt x="1905" y="722756"/>
                    <a:pt x="0" y="708786"/>
                    <a:pt x="0" y="682116"/>
                  </a:cubicBezTo>
                  <a:cubicBezTo>
                    <a:pt x="0" y="655446"/>
                    <a:pt x="6350" y="642111"/>
                    <a:pt x="10795" y="615441"/>
                  </a:cubicBezTo>
                  <a:cubicBezTo>
                    <a:pt x="15240" y="588771"/>
                    <a:pt x="13335" y="575436"/>
                    <a:pt x="22225" y="548766"/>
                  </a:cubicBezTo>
                  <a:cubicBezTo>
                    <a:pt x="31115" y="522096"/>
                    <a:pt x="35560" y="508761"/>
                    <a:pt x="55880" y="482091"/>
                  </a:cubicBezTo>
                  <a:cubicBezTo>
                    <a:pt x="76200" y="455421"/>
                    <a:pt x="95885" y="435101"/>
                    <a:pt x="122555" y="414781"/>
                  </a:cubicBezTo>
                  <a:cubicBezTo>
                    <a:pt x="149225" y="394461"/>
                    <a:pt x="162560" y="390651"/>
                    <a:pt x="189230" y="381761"/>
                  </a:cubicBezTo>
                  <a:cubicBezTo>
                    <a:pt x="215900" y="372871"/>
                    <a:pt x="242570" y="386206"/>
                    <a:pt x="255905" y="370331"/>
                  </a:cubicBezTo>
                  <a:cubicBezTo>
                    <a:pt x="269240" y="354456"/>
                    <a:pt x="253365" y="330326"/>
                    <a:pt x="255905" y="303656"/>
                  </a:cubicBezTo>
                  <a:cubicBezTo>
                    <a:pt x="258445" y="276986"/>
                    <a:pt x="251460" y="257301"/>
                    <a:pt x="267335" y="236981"/>
                  </a:cubicBezTo>
                  <a:cubicBezTo>
                    <a:pt x="283210" y="216661"/>
                    <a:pt x="307340" y="210311"/>
                    <a:pt x="334010" y="203326"/>
                  </a:cubicBezTo>
                  <a:cubicBezTo>
                    <a:pt x="360680" y="196341"/>
                    <a:pt x="374015" y="203326"/>
                    <a:pt x="400685" y="203326"/>
                  </a:cubicBezTo>
                  <a:cubicBezTo>
                    <a:pt x="427355" y="203326"/>
                    <a:pt x="441325" y="198881"/>
                    <a:pt x="467995" y="203326"/>
                  </a:cubicBezTo>
                  <a:cubicBezTo>
                    <a:pt x="494665" y="207771"/>
                    <a:pt x="522605" y="221106"/>
                    <a:pt x="534670" y="225551"/>
                  </a:cubicBezTo>
                </a:path>
              </a:pathLst>
            </a:cu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-1243965" y="1090295"/>
            <a:ext cx="14645640" cy="4037965"/>
            <a:chOff x="-1959" y="1717"/>
            <a:chExt cx="23064" cy="6359"/>
          </a:xfrm>
        </p:grpSpPr>
        <p:pic>
          <p:nvPicPr>
            <p:cNvPr id="30" name="图片 29" descr="C:\Users\Administrator\Desktop\果树压缩.png果树压缩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900000">
              <a:off x="-1959" y="1717"/>
              <a:ext cx="4798" cy="6161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31" name="图片 30" descr="C:\Users\Administrator\Desktop\果树压缩.png果树压缩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20700000" flipH="1">
              <a:off x="16307" y="1915"/>
              <a:ext cx="4798" cy="6161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3" name="矩形 2"/>
          <p:cNvSpPr/>
          <p:nvPr/>
        </p:nvSpPr>
        <p:spPr>
          <a:xfrm>
            <a:off x="-17145" y="6340475"/>
            <a:ext cx="12226290" cy="946150"/>
          </a:xfrm>
          <a:prstGeom prst="rect">
            <a:avLst/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-5458460" y="6013450"/>
            <a:ext cx="6843395" cy="2400300"/>
            <a:chOff x="-5635" y="9316"/>
            <a:chExt cx="10777" cy="3780"/>
          </a:xfrm>
        </p:grpSpPr>
        <p:sp>
          <p:nvSpPr>
            <p:cNvPr id="9" name="任意多边形 8"/>
            <p:cNvSpPr/>
            <p:nvPr/>
          </p:nvSpPr>
          <p:spPr>
            <a:xfrm>
              <a:off x="-4288" y="9352"/>
              <a:ext cx="9184" cy="3744"/>
            </a:xfrm>
            <a:custGeom>
              <a:avLst/>
              <a:gdLst>
                <a:gd name="connsiteX0" fmla="*/ 510 w 8625"/>
                <a:gd name="connsiteY0" fmla="*/ 56 h 4898"/>
                <a:gd name="connsiteX1" fmla="*/ 2473 w 8625"/>
                <a:gd name="connsiteY1" fmla="*/ 56 h 4898"/>
                <a:gd name="connsiteX2" fmla="*/ 4552 w 8625"/>
                <a:gd name="connsiteY2" fmla="*/ 32 h 4898"/>
                <a:gd name="connsiteX3" fmla="*/ 6002 w 8625"/>
                <a:gd name="connsiteY3" fmla="*/ 9 h 4898"/>
                <a:gd name="connsiteX4" fmla="*/ 6886 w 8625"/>
                <a:gd name="connsiteY4" fmla="*/ 174 h 4898"/>
                <a:gd name="connsiteX5" fmla="*/ 7682 w 8625"/>
                <a:gd name="connsiteY5" fmla="*/ 127 h 4898"/>
                <a:gd name="connsiteX6" fmla="*/ 8442 w 8625"/>
                <a:gd name="connsiteY6" fmla="*/ 253 h 4898"/>
                <a:gd name="connsiteX7" fmla="*/ 8593 w 8625"/>
                <a:gd name="connsiteY7" fmla="*/ 504 h 4898"/>
                <a:gd name="connsiteX8" fmla="*/ 8621 w 8625"/>
                <a:gd name="connsiteY8" fmla="*/ 1025 h 4898"/>
                <a:gd name="connsiteX9" fmla="*/ 8450 w 8625"/>
                <a:gd name="connsiteY9" fmla="*/ 1970 h 4898"/>
                <a:gd name="connsiteX10" fmla="*/ 8507 w 8625"/>
                <a:gd name="connsiteY10" fmla="*/ 2986 h 4898"/>
                <a:gd name="connsiteX11" fmla="*/ 8194 w 8625"/>
                <a:gd name="connsiteY11" fmla="*/ 4310 h 4898"/>
                <a:gd name="connsiteX12" fmla="*/ 5491 w 8625"/>
                <a:gd name="connsiteY12" fmla="*/ 4522 h 4898"/>
                <a:gd name="connsiteX13" fmla="*/ 0 w 8625"/>
                <a:gd name="connsiteY13" fmla="*/ 4569 h 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6" h="4898">
                  <a:moveTo>
                    <a:pt x="510" y="56"/>
                  </a:moveTo>
                  <a:cubicBezTo>
                    <a:pt x="860" y="56"/>
                    <a:pt x="1665" y="60"/>
                    <a:pt x="2473" y="56"/>
                  </a:cubicBezTo>
                  <a:cubicBezTo>
                    <a:pt x="3281" y="52"/>
                    <a:pt x="3846" y="42"/>
                    <a:pt x="4552" y="32"/>
                  </a:cubicBezTo>
                  <a:cubicBezTo>
                    <a:pt x="5258" y="23"/>
                    <a:pt x="5536" y="-19"/>
                    <a:pt x="6002" y="9"/>
                  </a:cubicBezTo>
                  <a:cubicBezTo>
                    <a:pt x="6469" y="36"/>
                    <a:pt x="6551" y="151"/>
                    <a:pt x="6886" y="174"/>
                  </a:cubicBezTo>
                  <a:cubicBezTo>
                    <a:pt x="7221" y="198"/>
                    <a:pt x="7283" y="217"/>
                    <a:pt x="7682" y="127"/>
                  </a:cubicBezTo>
                  <a:cubicBezTo>
                    <a:pt x="8081" y="36"/>
                    <a:pt x="8259" y="177"/>
                    <a:pt x="8442" y="253"/>
                  </a:cubicBezTo>
                  <a:cubicBezTo>
                    <a:pt x="8625" y="328"/>
                    <a:pt x="8645" y="244"/>
                    <a:pt x="8593" y="504"/>
                  </a:cubicBezTo>
                  <a:cubicBezTo>
                    <a:pt x="8541" y="765"/>
                    <a:pt x="8650" y="731"/>
                    <a:pt x="8621" y="1025"/>
                  </a:cubicBezTo>
                  <a:cubicBezTo>
                    <a:pt x="8593" y="1319"/>
                    <a:pt x="8474" y="1577"/>
                    <a:pt x="8450" y="1970"/>
                  </a:cubicBezTo>
                  <a:cubicBezTo>
                    <a:pt x="8427" y="2363"/>
                    <a:pt x="8559" y="2519"/>
                    <a:pt x="8507" y="2986"/>
                  </a:cubicBezTo>
                  <a:cubicBezTo>
                    <a:pt x="8455" y="3454"/>
                    <a:pt x="8797" y="4002"/>
                    <a:pt x="8194" y="4310"/>
                  </a:cubicBezTo>
                  <a:cubicBezTo>
                    <a:pt x="7590" y="4618"/>
                    <a:pt x="7129" y="4470"/>
                    <a:pt x="5491" y="4522"/>
                  </a:cubicBezTo>
                  <a:cubicBezTo>
                    <a:pt x="3853" y="4573"/>
                    <a:pt x="1160" y="5311"/>
                    <a:pt x="0" y="4569"/>
                  </a:cubicBezTo>
                </a:path>
              </a:pathLst>
            </a:custGeom>
            <a:solidFill>
              <a:srgbClr val="AB1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1300000">
              <a:off x="-5635" y="9316"/>
              <a:ext cx="10777" cy="1241"/>
            </a:xfrm>
            <a:custGeom>
              <a:avLst/>
              <a:gdLst>
                <a:gd name="connisteX0" fmla="*/ 878541 w 7233389"/>
                <a:gd name="connsiteY0" fmla="*/ 332354 h 3188379"/>
                <a:gd name="connisteX1" fmla="*/ 1928831 w 7233389"/>
                <a:gd name="connsiteY1" fmla="*/ 39619 h 3188379"/>
                <a:gd name="connisteX2" fmla="*/ 3369646 w 7233389"/>
                <a:gd name="connsiteY2" fmla="*/ 63749 h 3188379"/>
                <a:gd name="connisteX3" fmla="*/ 4712671 w 7233389"/>
                <a:gd name="connsiteY3" fmla="*/ 454909 h 3188379"/>
                <a:gd name="connisteX4" fmla="*/ 6007436 w 7233389"/>
                <a:gd name="connsiteY4" fmla="*/ 552699 h 3188379"/>
                <a:gd name="connisteX5" fmla="*/ 6886911 w 7233389"/>
                <a:gd name="connsiteY5" fmla="*/ 1187699 h 3188379"/>
                <a:gd name="connisteX6" fmla="*/ 7204411 w 7233389"/>
                <a:gd name="connsiteY6" fmla="*/ 2309744 h 3188379"/>
                <a:gd name="connisteX7" fmla="*/ 6935171 w 7233389"/>
                <a:gd name="connsiteY7" fmla="*/ 3017769 h 3188379"/>
                <a:gd name="connisteX8" fmla="*/ 5127961 w 7233389"/>
                <a:gd name="connsiteY8" fmla="*/ 3139689 h 3188379"/>
                <a:gd name="connisteX9" fmla="*/ 4053541 w 7233389"/>
                <a:gd name="connsiteY9" fmla="*/ 2529454 h 3188379"/>
                <a:gd name="connisteX10" fmla="*/ 3222961 w 7233389"/>
                <a:gd name="connsiteY10" fmla="*/ 2480559 h 3188379"/>
                <a:gd name="connisteX11" fmla="*/ 1782146 w 7233389"/>
                <a:gd name="connsiteY11" fmla="*/ 2627244 h 3188379"/>
                <a:gd name="connisteX12" fmla="*/ 805516 w 7233389"/>
                <a:gd name="connsiteY12" fmla="*/ 2260849 h 3188379"/>
                <a:gd name="connisteX13" fmla="*/ 336 w 7233389"/>
                <a:gd name="connsiteY13" fmla="*/ 1676014 h 3188379"/>
                <a:gd name="connisteX14" fmla="*/ 878541 w 7233389"/>
                <a:gd name="connsiteY14" fmla="*/ 283459 h 318837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</a:cxnLst>
              <a:rect l="l" t="t" r="r" b="b"/>
              <a:pathLst>
                <a:path w="7233390" h="3188379">
                  <a:moveTo>
                    <a:pt x="878542" y="332355"/>
                  </a:moveTo>
                  <a:cubicBezTo>
                    <a:pt x="1059517" y="273300"/>
                    <a:pt x="1430357" y="93595"/>
                    <a:pt x="1928832" y="39620"/>
                  </a:cubicBezTo>
                  <a:cubicBezTo>
                    <a:pt x="2427307" y="-14355"/>
                    <a:pt x="2812752" y="-19435"/>
                    <a:pt x="3369647" y="63750"/>
                  </a:cubicBezTo>
                  <a:cubicBezTo>
                    <a:pt x="3926542" y="146935"/>
                    <a:pt x="4184987" y="357120"/>
                    <a:pt x="4712672" y="454910"/>
                  </a:cubicBezTo>
                  <a:cubicBezTo>
                    <a:pt x="5240357" y="552700"/>
                    <a:pt x="5572462" y="406015"/>
                    <a:pt x="6007437" y="552700"/>
                  </a:cubicBezTo>
                  <a:cubicBezTo>
                    <a:pt x="6442412" y="699385"/>
                    <a:pt x="6647517" y="836545"/>
                    <a:pt x="6886912" y="1187700"/>
                  </a:cubicBezTo>
                  <a:cubicBezTo>
                    <a:pt x="7126307" y="1538855"/>
                    <a:pt x="7194887" y="1943985"/>
                    <a:pt x="7204412" y="2309745"/>
                  </a:cubicBezTo>
                  <a:cubicBezTo>
                    <a:pt x="7213937" y="2675505"/>
                    <a:pt x="7350462" y="2852035"/>
                    <a:pt x="6935172" y="3017770"/>
                  </a:cubicBezTo>
                  <a:cubicBezTo>
                    <a:pt x="6519882" y="3183505"/>
                    <a:pt x="5704542" y="3237480"/>
                    <a:pt x="5127962" y="3139690"/>
                  </a:cubicBezTo>
                  <a:cubicBezTo>
                    <a:pt x="4551382" y="3041900"/>
                    <a:pt x="4434542" y="2661535"/>
                    <a:pt x="4053542" y="2529455"/>
                  </a:cubicBezTo>
                  <a:cubicBezTo>
                    <a:pt x="3672542" y="2397375"/>
                    <a:pt x="3676987" y="2460875"/>
                    <a:pt x="3222962" y="2480560"/>
                  </a:cubicBezTo>
                  <a:cubicBezTo>
                    <a:pt x="2768937" y="2500245"/>
                    <a:pt x="2265382" y="2671060"/>
                    <a:pt x="1782147" y="2627245"/>
                  </a:cubicBezTo>
                  <a:cubicBezTo>
                    <a:pt x="1298912" y="2583430"/>
                    <a:pt x="1161752" y="2451350"/>
                    <a:pt x="805517" y="2260850"/>
                  </a:cubicBezTo>
                  <a:cubicBezTo>
                    <a:pt x="449282" y="2070350"/>
                    <a:pt x="-14268" y="2071620"/>
                    <a:pt x="337" y="1676015"/>
                  </a:cubicBezTo>
                  <a:cubicBezTo>
                    <a:pt x="14942" y="1280410"/>
                    <a:pt x="686772" y="550160"/>
                    <a:pt x="878542" y="283460"/>
                  </a:cubicBezTo>
                </a:path>
              </a:pathLst>
            </a:custGeom>
            <a:solidFill>
              <a:srgbClr val="B0C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11149965" y="6013450"/>
            <a:ext cx="6843395" cy="2400300"/>
            <a:chOff x="-5635" y="9316"/>
            <a:chExt cx="10777" cy="3780"/>
          </a:xfrm>
        </p:grpSpPr>
        <p:sp>
          <p:nvSpPr>
            <p:cNvPr id="16" name="任意多边形 15"/>
            <p:cNvSpPr/>
            <p:nvPr/>
          </p:nvSpPr>
          <p:spPr>
            <a:xfrm>
              <a:off x="-4288" y="9352"/>
              <a:ext cx="9184" cy="3744"/>
            </a:xfrm>
            <a:custGeom>
              <a:avLst/>
              <a:gdLst>
                <a:gd name="connsiteX0" fmla="*/ 510 w 8625"/>
                <a:gd name="connsiteY0" fmla="*/ 56 h 4898"/>
                <a:gd name="connsiteX1" fmla="*/ 2473 w 8625"/>
                <a:gd name="connsiteY1" fmla="*/ 56 h 4898"/>
                <a:gd name="connsiteX2" fmla="*/ 4552 w 8625"/>
                <a:gd name="connsiteY2" fmla="*/ 32 h 4898"/>
                <a:gd name="connsiteX3" fmla="*/ 6002 w 8625"/>
                <a:gd name="connsiteY3" fmla="*/ 9 h 4898"/>
                <a:gd name="connsiteX4" fmla="*/ 6886 w 8625"/>
                <a:gd name="connsiteY4" fmla="*/ 174 h 4898"/>
                <a:gd name="connsiteX5" fmla="*/ 7682 w 8625"/>
                <a:gd name="connsiteY5" fmla="*/ 127 h 4898"/>
                <a:gd name="connsiteX6" fmla="*/ 8442 w 8625"/>
                <a:gd name="connsiteY6" fmla="*/ 253 h 4898"/>
                <a:gd name="connsiteX7" fmla="*/ 8593 w 8625"/>
                <a:gd name="connsiteY7" fmla="*/ 504 h 4898"/>
                <a:gd name="connsiteX8" fmla="*/ 8621 w 8625"/>
                <a:gd name="connsiteY8" fmla="*/ 1025 h 4898"/>
                <a:gd name="connsiteX9" fmla="*/ 8450 w 8625"/>
                <a:gd name="connsiteY9" fmla="*/ 1970 h 4898"/>
                <a:gd name="connsiteX10" fmla="*/ 8507 w 8625"/>
                <a:gd name="connsiteY10" fmla="*/ 2986 h 4898"/>
                <a:gd name="connsiteX11" fmla="*/ 8194 w 8625"/>
                <a:gd name="connsiteY11" fmla="*/ 4310 h 4898"/>
                <a:gd name="connsiteX12" fmla="*/ 5491 w 8625"/>
                <a:gd name="connsiteY12" fmla="*/ 4522 h 4898"/>
                <a:gd name="connsiteX13" fmla="*/ 0 w 8625"/>
                <a:gd name="connsiteY13" fmla="*/ 4569 h 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6" h="4898">
                  <a:moveTo>
                    <a:pt x="510" y="56"/>
                  </a:moveTo>
                  <a:cubicBezTo>
                    <a:pt x="860" y="56"/>
                    <a:pt x="1665" y="60"/>
                    <a:pt x="2473" y="56"/>
                  </a:cubicBezTo>
                  <a:cubicBezTo>
                    <a:pt x="3281" y="52"/>
                    <a:pt x="3846" y="42"/>
                    <a:pt x="4552" y="32"/>
                  </a:cubicBezTo>
                  <a:cubicBezTo>
                    <a:pt x="5258" y="23"/>
                    <a:pt x="5536" y="-19"/>
                    <a:pt x="6002" y="9"/>
                  </a:cubicBezTo>
                  <a:cubicBezTo>
                    <a:pt x="6469" y="36"/>
                    <a:pt x="6551" y="151"/>
                    <a:pt x="6886" y="174"/>
                  </a:cubicBezTo>
                  <a:cubicBezTo>
                    <a:pt x="7221" y="198"/>
                    <a:pt x="7283" y="217"/>
                    <a:pt x="7682" y="127"/>
                  </a:cubicBezTo>
                  <a:cubicBezTo>
                    <a:pt x="8081" y="36"/>
                    <a:pt x="8259" y="177"/>
                    <a:pt x="8442" y="253"/>
                  </a:cubicBezTo>
                  <a:cubicBezTo>
                    <a:pt x="8625" y="328"/>
                    <a:pt x="8645" y="244"/>
                    <a:pt x="8593" y="504"/>
                  </a:cubicBezTo>
                  <a:cubicBezTo>
                    <a:pt x="8541" y="765"/>
                    <a:pt x="8650" y="731"/>
                    <a:pt x="8621" y="1025"/>
                  </a:cubicBezTo>
                  <a:cubicBezTo>
                    <a:pt x="8593" y="1319"/>
                    <a:pt x="8474" y="1577"/>
                    <a:pt x="8450" y="1970"/>
                  </a:cubicBezTo>
                  <a:cubicBezTo>
                    <a:pt x="8427" y="2363"/>
                    <a:pt x="8559" y="2519"/>
                    <a:pt x="8507" y="2986"/>
                  </a:cubicBezTo>
                  <a:cubicBezTo>
                    <a:pt x="8455" y="3454"/>
                    <a:pt x="8797" y="4002"/>
                    <a:pt x="8194" y="4310"/>
                  </a:cubicBezTo>
                  <a:cubicBezTo>
                    <a:pt x="7590" y="4618"/>
                    <a:pt x="7129" y="4470"/>
                    <a:pt x="5491" y="4522"/>
                  </a:cubicBezTo>
                  <a:cubicBezTo>
                    <a:pt x="3853" y="4573"/>
                    <a:pt x="1160" y="5311"/>
                    <a:pt x="0" y="4569"/>
                  </a:cubicBezTo>
                </a:path>
              </a:pathLst>
            </a:custGeom>
            <a:solidFill>
              <a:srgbClr val="AB1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21300000">
              <a:off x="-5635" y="9316"/>
              <a:ext cx="10777" cy="1241"/>
            </a:xfrm>
            <a:custGeom>
              <a:avLst/>
              <a:gdLst>
                <a:gd name="connisteX0" fmla="*/ 878541 w 7233389"/>
                <a:gd name="connsiteY0" fmla="*/ 332354 h 3188379"/>
                <a:gd name="connisteX1" fmla="*/ 1928831 w 7233389"/>
                <a:gd name="connsiteY1" fmla="*/ 39619 h 3188379"/>
                <a:gd name="connisteX2" fmla="*/ 3369646 w 7233389"/>
                <a:gd name="connsiteY2" fmla="*/ 63749 h 3188379"/>
                <a:gd name="connisteX3" fmla="*/ 4712671 w 7233389"/>
                <a:gd name="connsiteY3" fmla="*/ 454909 h 3188379"/>
                <a:gd name="connisteX4" fmla="*/ 6007436 w 7233389"/>
                <a:gd name="connsiteY4" fmla="*/ 552699 h 3188379"/>
                <a:gd name="connisteX5" fmla="*/ 6886911 w 7233389"/>
                <a:gd name="connsiteY5" fmla="*/ 1187699 h 3188379"/>
                <a:gd name="connisteX6" fmla="*/ 7204411 w 7233389"/>
                <a:gd name="connsiteY6" fmla="*/ 2309744 h 3188379"/>
                <a:gd name="connisteX7" fmla="*/ 6935171 w 7233389"/>
                <a:gd name="connsiteY7" fmla="*/ 3017769 h 3188379"/>
                <a:gd name="connisteX8" fmla="*/ 5127961 w 7233389"/>
                <a:gd name="connsiteY8" fmla="*/ 3139689 h 3188379"/>
                <a:gd name="connisteX9" fmla="*/ 4053541 w 7233389"/>
                <a:gd name="connsiteY9" fmla="*/ 2529454 h 3188379"/>
                <a:gd name="connisteX10" fmla="*/ 3222961 w 7233389"/>
                <a:gd name="connsiteY10" fmla="*/ 2480559 h 3188379"/>
                <a:gd name="connisteX11" fmla="*/ 1782146 w 7233389"/>
                <a:gd name="connsiteY11" fmla="*/ 2627244 h 3188379"/>
                <a:gd name="connisteX12" fmla="*/ 805516 w 7233389"/>
                <a:gd name="connsiteY12" fmla="*/ 2260849 h 3188379"/>
                <a:gd name="connisteX13" fmla="*/ 336 w 7233389"/>
                <a:gd name="connsiteY13" fmla="*/ 1676014 h 3188379"/>
                <a:gd name="connisteX14" fmla="*/ 878541 w 7233389"/>
                <a:gd name="connsiteY14" fmla="*/ 283459 h 318837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</a:cxnLst>
              <a:rect l="l" t="t" r="r" b="b"/>
              <a:pathLst>
                <a:path w="7233390" h="3188379">
                  <a:moveTo>
                    <a:pt x="878542" y="332355"/>
                  </a:moveTo>
                  <a:cubicBezTo>
                    <a:pt x="1059517" y="273300"/>
                    <a:pt x="1430357" y="93595"/>
                    <a:pt x="1928832" y="39620"/>
                  </a:cubicBezTo>
                  <a:cubicBezTo>
                    <a:pt x="2427307" y="-14355"/>
                    <a:pt x="2812752" y="-19435"/>
                    <a:pt x="3369647" y="63750"/>
                  </a:cubicBezTo>
                  <a:cubicBezTo>
                    <a:pt x="3926542" y="146935"/>
                    <a:pt x="4184987" y="357120"/>
                    <a:pt x="4712672" y="454910"/>
                  </a:cubicBezTo>
                  <a:cubicBezTo>
                    <a:pt x="5240357" y="552700"/>
                    <a:pt x="5572462" y="406015"/>
                    <a:pt x="6007437" y="552700"/>
                  </a:cubicBezTo>
                  <a:cubicBezTo>
                    <a:pt x="6442412" y="699385"/>
                    <a:pt x="6647517" y="836545"/>
                    <a:pt x="6886912" y="1187700"/>
                  </a:cubicBezTo>
                  <a:cubicBezTo>
                    <a:pt x="7126307" y="1538855"/>
                    <a:pt x="7194887" y="1943985"/>
                    <a:pt x="7204412" y="2309745"/>
                  </a:cubicBezTo>
                  <a:cubicBezTo>
                    <a:pt x="7213937" y="2675505"/>
                    <a:pt x="7350462" y="2852035"/>
                    <a:pt x="6935172" y="3017770"/>
                  </a:cubicBezTo>
                  <a:cubicBezTo>
                    <a:pt x="6519882" y="3183505"/>
                    <a:pt x="5704542" y="3237480"/>
                    <a:pt x="5127962" y="3139690"/>
                  </a:cubicBezTo>
                  <a:cubicBezTo>
                    <a:pt x="4551382" y="3041900"/>
                    <a:pt x="4434542" y="2661535"/>
                    <a:pt x="4053542" y="2529455"/>
                  </a:cubicBezTo>
                  <a:cubicBezTo>
                    <a:pt x="3672542" y="2397375"/>
                    <a:pt x="3676987" y="2460875"/>
                    <a:pt x="3222962" y="2480560"/>
                  </a:cubicBezTo>
                  <a:cubicBezTo>
                    <a:pt x="2768937" y="2500245"/>
                    <a:pt x="2265382" y="2671060"/>
                    <a:pt x="1782147" y="2627245"/>
                  </a:cubicBezTo>
                  <a:cubicBezTo>
                    <a:pt x="1298912" y="2583430"/>
                    <a:pt x="1161752" y="2451350"/>
                    <a:pt x="805517" y="2260850"/>
                  </a:cubicBezTo>
                  <a:cubicBezTo>
                    <a:pt x="449282" y="2070350"/>
                    <a:pt x="-14268" y="2071620"/>
                    <a:pt x="337" y="1676015"/>
                  </a:cubicBezTo>
                  <a:cubicBezTo>
                    <a:pt x="14942" y="1280410"/>
                    <a:pt x="686772" y="550160"/>
                    <a:pt x="878542" y="283460"/>
                  </a:cubicBezTo>
                </a:path>
              </a:pathLst>
            </a:custGeom>
            <a:solidFill>
              <a:srgbClr val="B0C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1"/>
          <p:cNvGrpSpPr/>
          <p:nvPr/>
        </p:nvGrpSpPr>
        <p:grpSpPr>
          <a:xfrm>
            <a:off x="1481455" y="5680075"/>
            <a:ext cx="1701165" cy="1197610"/>
            <a:chOff x="3033" y="8400"/>
            <a:chExt cx="3250" cy="2419"/>
          </a:xfrm>
        </p:grpSpPr>
        <p:pic>
          <p:nvPicPr>
            <p:cNvPr id="24" name="图片 23" descr="C:\Users\Administrator\Desktop\石头.png石头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033" y="8402"/>
              <a:ext cx="3250" cy="2417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3316" y="8400"/>
              <a:ext cx="2681" cy="11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32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mic Sans MS" panose="030F0702030302020204" pitchFamily="66" charset="0"/>
                  <a:cs typeface="Comic Sans MS" panose="030F0702030302020204" pitchFamily="66" charset="0"/>
                </a:rPr>
                <a:t>我</a:t>
              </a:r>
            </a:p>
          </p:txBody>
        </p:sp>
      </p:grpSp>
      <p:grpSp>
        <p:nvGrpSpPr>
          <p:cNvPr id="55" name="2"/>
          <p:cNvGrpSpPr/>
          <p:nvPr/>
        </p:nvGrpSpPr>
        <p:grpSpPr>
          <a:xfrm>
            <a:off x="3462020" y="5574030"/>
            <a:ext cx="1735455" cy="1220470"/>
            <a:chOff x="2989" y="8369"/>
            <a:chExt cx="3337" cy="2481"/>
          </a:xfrm>
        </p:grpSpPr>
        <p:pic>
          <p:nvPicPr>
            <p:cNvPr id="56" name="图片 55" descr="C:\Users\Administrator\Desktop\石头.png石头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989" y="8369"/>
              <a:ext cx="3337" cy="2481"/>
            </a:xfrm>
            <a:prstGeom prst="rect">
              <a:avLst/>
            </a:prstGeom>
          </p:spPr>
        </p:pic>
        <p:sp>
          <p:nvSpPr>
            <p:cNvPr id="57" name="文本框 56"/>
            <p:cNvSpPr txBox="1"/>
            <p:nvPr>
              <p:custDataLst>
                <p:tags r:id="rId5"/>
              </p:custDataLst>
            </p:nvPr>
          </p:nvSpPr>
          <p:spPr>
            <a:xfrm>
              <a:off x="3272" y="8400"/>
              <a:ext cx="2967" cy="11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32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mic Sans MS" panose="030F0702030302020204" pitchFamily="66" charset="0"/>
                  <a:cs typeface="Comic Sans MS" panose="030F0702030302020204" pitchFamily="66" charset="0"/>
                </a:rPr>
                <a:t>打电话</a:t>
              </a:r>
            </a:p>
          </p:txBody>
        </p:sp>
      </p:grpSp>
      <p:grpSp>
        <p:nvGrpSpPr>
          <p:cNvPr id="58" name="3"/>
          <p:cNvGrpSpPr/>
          <p:nvPr/>
        </p:nvGrpSpPr>
        <p:grpSpPr>
          <a:xfrm>
            <a:off x="5496560" y="5628005"/>
            <a:ext cx="1747285" cy="1192530"/>
            <a:chOff x="2974" y="8357"/>
            <a:chExt cx="3472" cy="2504"/>
          </a:xfrm>
        </p:grpSpPr>
        <p:pic>
          <p:nvPicPr>
            <p:cNvPr id="59" name="图片 58" descr="C:\Users\Administrator\Desktop\石头.png石头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974" y="8357"/>
              <a:ext cx="3369" cy="2504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>
              <p:custDataLst>
                <p:tags r:id="rId4"/>
              </p:custDataLst>
            </p:nvPr>
          </p:nvSpPr>
          <p:spPr>
            <a:xfrm>
              <a:off x="3212" y="8400"/>
              <a:ext cx="3234" cy="12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32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mic Sans MS" panose="030F0702030302020204" pitchFamily="66" charset="0"/>
                  <a:cs typeface="Comic Sans MS" panose="030F0702030302020204" pitchFamily="66" charset="0"/>
                </a:rPr>
                <a:t>的时候</a:t>
              </a:r>
            </a:p>
          </p:txBody>
        </p:sp>
      </p:grpSp>
      <p:grpSp>
        <p:nvGrpSpPr>
          <p:cNvPr id="62" name="4"/>
          <p:cNvGrpSpPr/>
          <p:nvPr/>
        </p:nvGrpSpPr>
        <p:grpSpPr>
          <a:xfrm>
            <a:off x="7312025" y="5574030"/>
            <a:ext cx="1989455" cy="1220470"/>
            <a:chOff x="2646" y="8305"/>
            <a:chExt cx="4022" cy="2610"/>
          </a:xfrm>
        </p:grpSpPr>
        <p:pic>
          <p:nvPicPr>
            <p:cNvPr id="63" name="图片 62" descr="C:\Users\Administrator\Desktop\石头.png石头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903" y="8305"/>
              <a:ext cx="3511" cy="2610"/>
            </a:xfrm>
            <a:prstGeom prst="rect">
              <a:avLst/>
            </a:prstGeom>
          </p:spPr>
        </p:pic>
        <p:sp>
          <p:nvSpPr>
            <p:cNvPr id="64" name="文本框 63"/>
            <p:cNvSpPr txBox="1"/>
            <p:nvPr>
              <p:custDataLst>
                <p:tags r:id="rId3"/>
              </p:custDataLst>
            </p:nvPr>
          </p:nvSpPr>
          <p:spPr>
            <a:xfrm>
              <a:off x="2646" y="8400"/>
              <a:ext cx="4022" cy="12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32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mic Sans MS" panose="030F0702030302020204" pitchFamily="66" charset="0"/>
                  <a:cs typeface="Comic Sans MS" panose="030F0702030302020204" pitchFamily="66" charset="0"/>
                </a:rPr>
                <a:t>你</a:t>
              </a:r>
            </a:p>
          </p:txBody>
        </p:sp>
      </p:grpSp>
      <p:grpSp>
        <p:nvGrpSpPr>
          <p:cNvPr id="65" name="5"/>
          <p:cNvGrpSpPr/>
          <p:nvPr/>
        </p:nvGrpSpPr>
        <p:grpSpPr>
          <a:xfrm>
            <a:off x="9371330" y="5657215"/>
            <a:ext cx="1749291" cy="1170940"/>
            <a:chOff x="2989" y="8369"/>
            <a:chExt cx="3506" cy="2481"/>
          </a:xfrm>
        </p:grpSpPr>
        <p:pic>
          <p:nvPicPr>
            <p:cNvPr id="66" name="图片 65" descr="C:\Users\Administrator\Desktop\石头.png石头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989" y="8369"/>
              <a:ext cx="3337" cy="2481"/>
            </a:xfrm>
            <a:prstGeom prst="rect">
              <a:avLst/>
            </a:prstGeom>
          </p:spPr>
        </p:pic>
        <p:sp>
          <p:nvSpPr>
            <p:cNvPr id="67" name="文本框 66"/>
            <p:cNvSpPr txBox="1"/>
            <p:nvPr>
              <p:custDataLst>
                <p:tags r:id="rId2"/>
              </p:custDataLst>
            </p:nvPr>
          </p:nvSpPr>
          <p:spPr>
            <a:xfrm>
              <a:off x="3092" y="8400"/>
              <a:ext cx="3403" cy="12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32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omic Sans MS" panose="030F0702030302020204" pitchFamily="66" charset="0"/>
                  <a:cs typeface="Comic Sans MS" panose="030F0702030302020204" pitchFamily="66" charset="0"/>
                </a:rPr>
                <a:t>不在家</a:t>
              </a:r>
            </a:p>
          </p:txBody>
        </p:sp>
      </p:grpSp>
      <p:pic>
        <p:nvPicPr>
          <p:cNvPr id="11" name="图片 10" descr="C:\Users\Administrator\Desktop\小红书\对外汉语战略搞钱计划\教学素材\动图\动图2_matting.gif动图2_matti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 flipH="1">
            <a:off x="-965200" y="4060190"/>
            <a:ext cx="3698240" cy="277368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3411856" y="1033780"/>
            <a:ext cx="527304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把下列句子按正确的顺序排列</a:t>
            </a:r>
          </a:p>
          <a:p>
            <a:pPr algn="ctr"/>
            <a:r>
              <a:rPr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Put the following sentences in the correct order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grpSp>
        <p:nvGrpSpPr>
          <p:cNvPr id="19" name="mei"/>
          <p:cNvGrpSpPr/>
          <p:nvPr/>
        </p:nvGrpSpPr>
        <p:grpSpPr>
          <a:xfrm>
            <a:off x="1277544" y="2687719"/>
            <a:ext cx="1947621" cy="646912"/>
            <a:chOff x="12094" y="1589"/>
            <a:chExt cx="3698" cy="1228"/>
          </a:xfrm>
          <a:solidFill>
            <a:srgbClr val="207793"/>
          </a:solidFill>
        </p:grpSpPr>
        <p:sp>
          <p:nvSpPr>
            <p:cNvPr id="20" name="圆角矩形 19"/>
            <p:cNvSpPr/>
            <p:nvPr/>
          </p:nvSpPr>
          <p:spPr>
            <a:xfrm>
              <a:off x="12467" y="1589"/>
              <a:ext cx="2941" cy="1228"/>
            </a:xfrm>
            <a:prstGeom prst="roundRect">
              <a:avLst/>
            </a:prstGeom>
            <a:solidFill>
              <a:srgbClr val="BE9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094" y="1724"/>
              <a:ext cx="3698" cy="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你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3" name="mei"/>
          <p:cNvGrpSpPr/>
          <p:nvPr/>
        </p:nvGrpSpPr>
        <p:grpSpPr>
          <a:xfrm>
            <a:off x="3180553" y="2687719"/>
            <a:ext cx="2029255" cy="646385"/>
            <a:chOff x="12001" y="1589"/>
            <a:chExt cx="3853" cy="1227"/>
          </a:xfrm>
          <a:solidFill>
            <a:srgbClr val="207793"/>
          </a:solidFill>
        </p:grpSpPr>
        <p:sp>
          <p:nvSpPr>
            <p:cNvPr id="34" name="圆角矩形 33"/>
            <p:cNvSpPr/>
            <p:nvPr/>
          </p:nvSpPr>
          <p:spPr>
            <a:xfrm>
              <a:off x="12468" y="1589"/>
              <a:ext cx="2941" cy="1227"/>
            </a:xfrm>
            <a:prstGeom prst="roundRect">
              <a:avLst/>
            </a:prstGeom>
            <a:solidFill>
              <a:srgbClr val="BE9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001" y="1724"/>
              <a:ext cx="3853" cy="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的时候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6" name="mei"/>
          <p:cNvGrpSpPr/>
          <p:nvPr/>
        </p:nvGrpSpPr>
        <p:grpSpPr>
          <a:xfrm>
            <a:off x="5121113" y="2687084"/>
            <a:ext cx="2029255" cy="646912"/>
            <a:chOff x="12001" y="1589"/>
            <a:chExt cx="3853" cy="1228"/>
          </a:xfrm>
          <a:solidFill>
            <a:srgbClr val="207793"/>
          </a:solidFill>
        </p:grpSpPr>
        <p:sp>
          <p:nvSpPr>
            <p:cNvPr id="37" name="圆角矩形 36"/>
            <p:cNvSpPr/>
            <p:nvPr/>
          </p:nvSpPr>
          <p:spPr>
            <a:xfrm>
              <a:off x="12468" y="1589"/>
              <a:ext cx="2941" cy="1228"/>
            </a:xfrm>
            <a:prstGeom prst="roundRect">
              <a:avLst/>
            </a:prstGeom>
            <a:solidFill>
              <a:srgbClr val="BE9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001" y="1724"/>
              <a:ext cx="3853" cy="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不在家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9" name="mei"/>
          <p:cNvGrpSpPr/>
          <p:nvPr/>
        </p:nvGrpSpPr>
        <p:grpSpPr>
          <a:xfrm>
            <a:off x="7249160" y="2672080"/>
            <a:ext cx="1551305" cy="661035"/>
            <a:chOff x="12462" y="1589"/>
            <a:chExt cx="2946" cy="1789"/>
          </a:xfrm>
          <a:solidFill>
            <a:srgbClr val="207793"/>
          </a:solidFill>
        </p:grpSpPr>
        <p:sp>
          <p:nvSpPr>
            <p:cNvPr id="40" name="圆角矩形 39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BE9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62" y="1799"/>
              <a:ext cx="2901" cy="1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打电话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3" name="mei"/>
          <p:cNvGrpSpPr/>
          <p:nvPr/>
        </p:nvGrpSpPr>
        <p:grpSpPr>
          <a:xfrm>
            <a:off x="9005347" y="2657239"/>
            <a:ext cx="1862301" cy="676412"/>
            <a:chOff x="12195" y="1589"/>
            <a:chExt cx="3536" cy="1284"/>
          </a:xfrm>
          <a:solidFill>
            <a:srgbClr val="207793"/>
          </a:solidFill>
        </p:grpSpPr>
        <p:sp>
          <p:nvSpPr>
            <p:cNvPr id="44" name="圆角矩形 43"/>
            <p:cNvSpPr/>
            <p:nvPr/>
          </p:nvSpPr>
          <p:spPr>
            <a:xfrm>
              <a:off x="12467" y="1589"/>
              <a:ext cx="2941" cy="1284"/>
            </a:xfrm>
            <a:prstGeom prst="roundRect">
              <a:avLst/>
            </a:prstGeom>
            <a:solidFill>
              <a:srgbClr val="BE9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2195" y="1801"/>
              <a:ext cx="3536" cy="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我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664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点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点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点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点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点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9635 0.010463 0.024583 0.041759 0.059635 0.052222 C 0.094687 0.062685 0.018021 0.051852 0.175208 0.052222 C 0.332396 0.052593 0.679740 0.057963 0.845625 0.053889 C 1.011510 0.049815 0.986302 0.036389 1.004740 0.031944 " pathEditMode="relative" ptsTypes="">
                                      <p:cBhvr>
                                        <p:cTn id="3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胜利2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949960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9499600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75945" y="1692910"/>
            <a:ext cx="889889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已经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动词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(V.) /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形容词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(adj.)</a:t>
            </a:r>
            <a:endParaRPr kumimoji="0" lang="en-US" altLang="zh-CN" sz="3200" b="1" i="0" u="none" strike="noStrike" kern="1200" cap="none" spc="0" normalizeH="0" baseline="0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妈妈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已经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下班了。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我的身体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已经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好了。</a:t>
                      </a: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天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已经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不下雨了。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时间副词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已经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3287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Time adverb "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已经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0833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07656 -0.000740741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609575"/>
            <a:ext cx="10528935" cy="1616710"/>
            <a:chOff x="-241879" y="521722"/>
            <a:chExt cx="1052893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972629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uó tiān de hàn zì nǐ xiě wán le ma？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昨天的汉字你写完了吗？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3120391" y="1033780"/>
            <a:ext cx="585597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用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“</a:t>
            </a:r>
            <a:r>
              <a:rPr 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已经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”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回答问题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Answer the question with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he modal Adverb “</a:t>
            </a:r>
            <a:r>
              <a:rPr lang="zh-CN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已经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”.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39" y="3258035"/>
            <a:ext cx="10528300" cy="1616710"/>
            <a:chOff x="-241879" y="521722"/>
            <a:chExt cx="1052830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97256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D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 wèi de bìng hǎo le méi yǒu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大卫的病好了没有？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39" y="4957295"/>
            <a:ext cx="10528935" cy="1616710"/>
            <a:chOff x="-241879" y="521722"/>
            <a:chExt cx="10528935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972629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W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áng lǎo shī huí jiā le ma？</a:t>
              </a: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王老师回家了吗？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76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163715" y="1591050"/>
            <a:ext cx="9505950" cy="1628140"/>
            <a:chOff x="-1702618" y="510727"/>
            <a:chExt cx="9505950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8222615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Wǒ huí jiā de shí hou ，mā ma yǐ jīng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我回家的时候，妈妈已经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3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163715" y="4157720"/>
            <a:ext cx="9929495" cy="1628140"/>
            <a:chOff x="-2011863" y="588197"/>
            <a:chExt cx="992949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Dà wèi lái jiāo shì de shí hou ，lǎo shī yǐ jīng</a:t>
              </a: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大卫来教室的时候，老师已经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8733790" y="2317750"/>
            <a:ext cx="247459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做饭了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644380" y="4884420"/>
            <a:ext cx="23241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上课了</a:t>
            </a:r>
          </a:p>
        </p:txBody>
      </p:sp>
      <p:pic>
        <p:nvPicPr>
          <p:cNvPr id="2" name="图片 1" descr="7d440706aa76cd17d8bdddc3213fa6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5" y="1718945"/>
            <a:ext cx="2039620" cy="171577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</p:pic>
      <p:pic>
        <p:nvPicPr>
          <p:cNvPr id="4" name="图片 3" descr="223097715e04017feed7566c1ef51bd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75" y="4217670"/>
            <a:ext cx="2065655" cy="186499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5806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771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classroom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女的送给男的什么东西？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女的为什么送给男的东西？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这本书是谁写的？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72130"/>
            <a:ext cx="7324725" cy="3312795"/>
          </a:xfrm>
          <a:prstGeom prst="rect">
            <a:avLst/>
          </a:prstGeom>
        </p:spPr>
      </p:pic>
      <p:pic>
        <p:nvPicPr>
          <p:cNvPr id="5" name="04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6320" y="2972435"/>
            <a:ext cx="1164590" cy="11645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022930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6860" y="1750060"/>
            <a:ext cx="6352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生日快乐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！这是我送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给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你的！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B：是什么？是一本书吗？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A：对，这本书是我写的。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B：太谢谢你了！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24550" y="179006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hēng rì kuài lè ！zhè shì wǒ sòng gěi nǐ de 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75985" y="26822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hì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？shì y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běn shū ma 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75985" y="352171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uì ，zhè běn shū shì wǒ xiě de 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75985" y="44024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ài xiè xi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nǐ le ！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：在教室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771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classroom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01625" y="2108200"/>
            <a:ext cx="4171950" cy="311848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58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79574" y="2594122"/>
              <a:ext cx="1230913" cy="1478999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dì sì kè      Zhè ge gōng zuò shì tā bāng wǒ jiè shào de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第四课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这个工作是他帮我介绍的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Lesson 4                         He recommended me for this job.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第四课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15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At home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对话的两个人是什么关系？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电话是谁打的？谁接的电话？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男的想问儿子什么？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740" y="3114675"/>
            <a:ext cx="7395845" cy="3437255"/>
          </a:xfrm>
          <a:prstGeom prst="rect">
            <a:avLst/>
          </a:prstGeom>
        </p:spPr>
      </p:pic>
      <p:pic>
        <p:nvPicPr>
          <p:cNvPr id="4" name="04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0930" y="2967990"/>
            <a:ext cx="1330325" cy="1330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528083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6860" y="1932940"/>
            <a:ext cx="6352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A：早上有你一个电话。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B：电话是谁打的？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A：不知道，是儿子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接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B：好，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晚上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问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一下儿子。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7405" y="197294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yǒu nǐ y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diàn huà 。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：在家里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18002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At home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07405" y="285940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iàn huà shì shuí dǎ de 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07405" y="37160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Bù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zhī dào ，shì ér zǐ jiē de 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07405" y="45491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 ，wǎn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wǒ wèn y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í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xià ér z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42265" y="1699895"/>
            <a:ext cx="4128135" cy="412813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543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男的喜欢踢足球吗？女的喜欢踢足球吗？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男的是从什么时候开始踢足球的？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男的已经踢了多少年了？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：在运动场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9114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On the playground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12440"/>
            <a:ext cx="7454265" cy="3420745"/>
          </a:xfrm>
          <a:prstGeom prst="rect">
            <a:avLst/>
          </a:prstGeom>
        </p:spPr>
      </p:pic>
      <p:pic>
        <p:nvPicPr>
          <p:cNvPr id="6" name="04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71255" y="2853690"/>
            <a:ext cx="1324610" cy="1324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992544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3045" y="1819910"/>
            <a:ext cx="68199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A：你喜欢踢足球吗？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非常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喜欢。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A：你是什么时候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开始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踢足球的？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B：我十一岁开始踢足球，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已经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踢了十年了</a:t>
            </a:r>
            <a:r>
              <a:rPr lang="zh-CN" altLang="en-US" sz="2800" b="1" dirty="0">
                <a:solidFill>
                  <a:srgbClr val="000066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35980" y="181991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xǐ huān tī zú qiú ma ？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35980" y="275018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ēi cháng xǐ huān 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35980" y="36150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shì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 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me shí 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 kāi shǐ tī zú qiú de 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13120" y="447992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 shí yī suì kāi shǐ tī zú qiú ，yǐ jīng tī le shí nián le 。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：在运动场</a:t>
            </a: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29114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On the playground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32105" y="2117090"/>
            <a:ext cx="4725670" cy="315150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208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：在公司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5634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company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男的是哪年来公司的？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男的来公司几年了？男的认识谢先生吗？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男的和谢先生是怎么认识的？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320" y="3028950"/>
            <a:ext cx="7301865" cy="3310890"/>
          </a:xfrm>
          <a:prstGeom prst="rect">
            <a:avLst/>
          </a:prstGeom>
        </p:spPr>
      </p:pic>
      <p:pic>
        <p:nvPicPr>
          <p:cNvPr id="4" name="04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69020" y="2898140"/>
            <a:ext cx="1254125" cy="1254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001838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4770" y="1425575"/>
            <a:ext cx="670242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A：你在这儿工作多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长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时间了？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B：已经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两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年多了，我是2011年来的。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A：你认识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谢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先生吗？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B：认识，我们是大学同学，</a:t>
            </a:r>
          </a:p>
          <a:p>
            <a:pPr fontAlgn="auto">
              <a:lnSpc>
                <a:spcPct val="200000"/>
              </a:lnSpc>
              <a:buFontTx/>
              <a:buNone/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这个工作是他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帮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介绍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7385" y="142557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zài zhè ér gōng zuò duō 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chá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shí jiān le 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47385" y="233362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jīng liǎng nián duō le ，wǒ shì 2011nián lái de 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47385" y="323469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rèn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xiè xiān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ma 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747385" y="407289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èn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，wǒ men shì dà xué tóng xué ，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：在公司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25634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company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47385" y="491109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gōng zuò shì tā bāng wǒ jiè shào de 。</a:t>
            </a:r>
          </a:p>
        </p:txBody>
      </p:sp>
      <p:pic>
        <p:nvPicPr>
          <p:cNvPr id="9" name="图片 8" descr="ee3e6260715925109ac9ca98bbc2b4f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2193925"/>
            <a:ext cx="4333240" cy="286385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78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9083" y="217170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61353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liǎng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4" name="图片 63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5" y="2484755"/>
            <a:ext cx="9347835" cy="144589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99745" y="2480945"/>
            <a:ext cx="1605915" cy="1502410"/>
            <a:chOff x="7817" y="6124"/>
            <a:chExt cx="4638" cy="4338"/>
          </a:xfrm>
        </p:grpSpPr>
        <p:sp>
          <p:nvSpPr>
            <p:cNvPr id="7" name="Freeform 446"/>
            <p:cNvSpPr/>
            <p:nvPr/>
          </p:nvSpPr>
          <p:spPr bwMode="auto">
            <a:xfrm>
              <a:off x="7817" y="6124"/>
              <a:ext cx="4639" cy="730"/>
            </a:xfrm>
            <a:custGeom>
              <a:avLst/>
              <a:gdLst>
                <a:gd name="T0" fmla="*/ 8 w 676"/>
                <a:gd name="T1" fmla="*/ 56 h 96"/>
                <a:gd name="T2" fmla="*/ 32 w 676"/>
                <a:gd name="T3" fmla="*/ 52 h 96"/>
                <a:gd name="T4" fmla="*/ 60 w 676"/>
                <a:gd name="T5" fmla="*/ 48 h 96"/>
                <a:gd name="T6" fmla="*/ 84 w 676"/>
                <a:gd name="T7" fmla="*/ 48 h 96"/>
                <a:gd name="T8" fmla="*/ 96 w 676"/>
                <a:gd name="T9" fmla="*/ 48 h 96"/>
                <a:gd name="T10" fmla="*/ 104 w 676"/>
                <a:gd name="T11" fmla="*/ 48 h 96"/>
                <a:gd name="T12" fmla="*/ 124 w 676"/>
                <a:gd name="T13" fmla="*/ 44 h 96"/>
                <a:gd name="T14" fmla="*/ 148 w 676"/>
                <a:gd name="T15" fmla="*/ 44 h 96"/>
                <a:gd name="T16" fmla="*/ 180 w 676"/>
                <a:gd name="T17" fmla="*/ 40 h 96"/>
                <a:gd name="T18" fmla="*/ 216 w 676"/>
                <a:gd name="T19" fmla="*/ 36 h 96"/>
                <a:gd name="T20" fmla="*/ 260 w 676"/>
                <a:gd name="T21" fmla="*/ 32 h 96"/>
                <a:gd name="T22" fmla="*/ 308 w 676"/>
                <a:gd name="T23" fmla="*/ 28 h 96"/>
                <a:gd name="T24" fmla="*/ 364 w 676"/>
                <a:gd name="T25" fmla="*/ 20 h 96"/>
                <a:gd name="T26" fmla="*/ 416 w 676"/>
                <a:gd name="T27" fmla="*/ 16 h 96"/>
                <a:gd name="T28" fmla="*/ 460 w 676"/>
                <a:gd name="T29" fmla="*/ 12 h 96"/>
                <a:gd name="T30" fmla="*/ 496 w 676"/>
                <a:gd name="T31" fmla="*/ 8 h 96"/>
                <a:gd name="T32" fmla="*/ 524 w 676"/>
                <a:gd name="T33" fmla="*/ 4 h 96"/>
                <a:gd name="T34" fmla="*/ 552 w 676"/>
                <a:gd name="T35" fmla="*/ 4 h 96"/>
                <a:gd name="T36" fmla="*/ 568 w 676"/>
                <a:gd name="T37" fmla="*/ 4 h 96"/>
                <a:gd name="T38" fmla="*/ 580 w 676"/>
                <a:gd name="T39" fmla="*/ 0 h 96"/>
                <a:gd name="T40" fmla="*/ 592 w 676"/>
                <a:gd name="T41" fmla="*/ 4 h 96"/>
                <a:gd name="T42" fmla="*/ 620 w 676"/>
                <a:gd name="T43" fmla="*/ 12 h 96"/>
                <a:gd name="T44" fmla="*/ 648 w 676"/>
                <a:gd name="T45" fmla="*/ 24 h 96"/>
                <a:gd name="T46" fmla="*/ 660 w 676"/>
                <a:gd name="T47" fmla="*/ 32 h 96"/>
                <a:gd name="T48" fmla="*/ 672 w 676"/>
                <a:gd name="T49" fmla="*/ 40 h 96"/>
                <a:gd name="T50" fmla="*/ 676 w 676"/>
                <a:gd name="T51" fmla="*/ 44 h 96"/>
                <a:gd name="T52" fmla="*/ 676 w 676"/>
                <a:gd name="T53" fmla="*/ 56 h 96"/>
                <a:gd name="T54" fmla="*/ 672 w 676"/>
                <a:gd name="T55" fmla="*/ 64 h 96"/>
                <a:gd name="T56" fmla="*/ 664 w 676"/>
                <a:gd name="T57" fmla="*/ 64 h 96"/>
                <a:gd name="T58" fmla="*/ 652 w 676"/>
                <a:gd name="T59" fmla="*/ 64 h 96"/>
                <a:gd name="T60" fmla="*/ 628 w 676"/>
                <a:gd name="T61" fmla="*/ 64 h 96"/>
                <a:gd name="T62" fmla="*/ 596 w 676"/>
                <a:gd name="T63" fmla="*/ 60 h 96"/>
                <a:gd name="T64" fmla="*/ 556 w 676"/>
                <a:gd name="T65" fmla="*/ 60 h 96"/>
                <a:gd name="T66" fmla="*/ 520 w 676"/>
                <a:gd name="T67" fmla="*/ 60 h 96"/>
                <a:gd name="T68" fmla="*/ 492 w 676"/>
                <a:gd name="T69" fmla="*/ 60 h 96"/>
                <a:gd name="T70" fmla="*/ 468 w 676"/>
                <a:gd name="T71" fmla="*/ 60 h 96"/>
                <a:gd name="T72" fmla="*/ 452 w 676"/>
                <a:gd name="T73" fmla="*/ 60 h 96"/>
                <a:gd name="T74" fmla="*/ 432 w 676"/>
                <a:gd name="T75" fmla="*/ 60 h 96"/>
                <a:gd name="T76" fmla="*/ 400 w 676"/>
                <a:gd name="T77" fmla="*/ 60 h 96"/>
                <a:gd name="T78" fmla="*/ 368 w 676"/>
                <a:gd name="T79" fmla="*/ 64 h 96"/>
                <a:gd name="T80" fmla="*/ 304 w 676"/>
                <a:gd name="T81" fmla="*/ 68 h 96"/>
                <a:gd name="T82" fmla="*/ 216 w 676"/>
                <a:gd name="T83" fmla="*/ 76 h 96"/>
                <a:gd name="T84" fmla="*/ 140 w 676"/>
                <a:gd name="T85" fmla="*/ 84 h 96"/>
                <a:gd name="T86" fmla="*/ 104 w 676"/>
                <a:gd name="T87" fmla="*/ 88 h 96"/>
                <a:gd name="T88" fmla="*/ 76 w 676"/>
                <a:gd name="T89" fmla="*/ 92 h 96"/>
                <a:gd name="T90" fmla="*/ 56 w 676"/>
                <a:gd name="T91" fmla="*/ 96 h 96"/>
                <a:gd name="T92" fmla="*/ 44 w 676"/>
                <a:gd name="T93" fmla="*/ 92 h 96"/>
                <a:gd name="T94" fmla="*/ 24 w 676"/>
                <a:gd name="T95" fmla="*/ 84 h 96"/>
                <a:gd name="T96" fmla="*/ 4 w 676"/>
                <a:gd name="T97" fmla="*/ 72 h 96"/>
                <a:gd name="T98" fmla="*/ 0 w 676"/>
                <a:gd name="T99" fmla="*/ 64 h 96"/>
                <a:gd name="T100" fmla="*/ 0 w 676"/>
                <a:gd name="T101" fmla="*/ 60 h 96"/>
                <a:gd name="T102" fmla="*/ 4 w 676"/>
                <a:gd name="T103" fmla="*/ 5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6" h="96">
                  <a:moveTo>
                    <a:pt x="4" y="56"/>
                  </a:moveTo>
                  <a:lnTo>
                    <a:pt x="8" y="56"/>
                  </a:lnTo>
                  <a:lnTo>
                    <a:pt x="20" y="52"/>
                  </a:lnTo>
                  <a:lnTo>
                    <a:pt x="32" y="52"/>
                  </a:lnTo>
                  <a:lnTo>
                    <a:pt x="44" y="48"/>
                  </a:lnTo>
                  <a:lnTo>
                    <a:pt x="60" y="48"/>
                  </a:lnTo>
                  <a:lnTo>
                    <a:pt x="72" y="48"/>
                  </a:lnTo>
                  <a:lnTo>
                    <a:pt x="84" y="48"/>
                  </a:lnTo>
                  <a:lnTo>
                    <a:pt x="92" y="48"/>
                  </a:lnTo>
                  <a:lnTo>
                    <a:pt x="96" y="48"/>
                  </a:lnTo>
                  <a:lnTo>
                    <a:pt x="100" y="48"/>
                  </a:lnTo>
                  <a:lnTo>
                    <a:pt x="104" y="48"/>
                  </a:lnTo>
                  <a:lnTo>
                    <a:pt x="112" y="44"/>
                  </a:lnTo>
                  <a:lnTo>
                    <a:pt x="124" y="44"/>
                  </a:lnTo>
                  <a:lnTo>
                    <a:pt x="136" y="44"/>
                  </a:lnTo>
                  <a:lnTo>
                    <a:pt x="148" y="44"/>
                  </a:lnTo>
                  <a:lnTo>
                    <a:pt x="164" y="40"/>
                  </a:lnTo>
                  <a:lnTo>
                    <a:pt x="180" y="40"/>
                  </a:lnTo>
                  <a:lnTo>
                    <a:pt x="196" y="40"/>
                  </a:lnTo>
                  <a:lnTo>
                    <a:pt x="216" y="36"/>
                  </a:lnTo>
                  <a:lnTo>
                    <a:pt x="236" y="36"/>
                  </a:lnTo>
                  <a:lnTo>
                    <a:pt x="260" y="32"/>
                  </a:lnTo>
                  <a:lnTo>
                    <a:pt x="284" y="28"/>
                  </a:lnTo>
                  <a:lnTo>
                    <a:pt x="308" y="28"/>
                  </a:lnTo>
                  <a:lnTo>
                    <a:pt x="336" y="24"/>
                  </a:lnTo>
                  <a:lnTo>
                    <a:pt x="364" y="20"/>
                  </a:lnTo>
                  <a:lnTo>
                    <a:pt x="388" y="16"/>
                  </a:lnTo>
                  <a:lnTo>
                    <a:pt x="416" y="16"/>
                  </a:lnTo>
                  <a:lnTo>
                    <a:pt x="436" y="12"/>
                  </a:lnTo>
                  <a:lnTo>
                    <a:pt x="460" y="12"/>
                  </a:lnTo>
                  <a:lnTo>
                    <a:pt x="476" y="8"/>
                  </a:lnTo>
                  <a:lnTo>
                    <a:pt x="496" y="8"/>
                  </a:lnTo>
                  <a:lnTo>
                    <a:pt x="512" y="8"/>
                  </a:lnTo>
                  <a:lnTo>
                    <a:pt x="524" y="4"/>
                  </a:lnTo>
                  <a:lnTo>
                    <a:pt x="540" y="4"/>
                  </a:lnTo>
                  <a:lnTo>
                    <a:pt x="552" y="4"/>
                  </a:lnTo>
                  <a:lnTo>
                    <a:pt x="560" y="4"/>
                  </a:lnTo>
                  <a:lnTo>
                    <a:pt x="568" y="4"/>
                  </a:lnTo>
                  <a:lnTo>
                    <a:pt x="572" y="0"/>
                  </a:lnTo>
                  <a:lnTo>
                    <a:pt x="580" y="0"/>
                  </a:lnTo>
                  <a:lnTo>
                    <a:pt x="580" y="0"/>
                  </a:lnTo>
                  <a:lnTo>
                    <a:pt x="592" y="4"/>
                  </a:lnTo>
                  <a:lnTo>
                    <a:pt x="604" y="4"/>
                  </a:lnTo>
                  <a:lnTo>
                    <a:pt x="620" y="12"/>
                  </a:lnTo>
                  <a:lnTo>
                    <a:pt x="640" y="20"/>
                  </a:lnTo>
                  <a:lnTo>
                    <a:pt x="648" y="24"/>
                  </a:lnTo>
                  <a:lnTo>
                    <a:pt x="656" y="28"/>
                  </a:lnTo>
                  <a:lnTo>
                    <a:pt x="660" y="32"/>
                  </a:lnTo>
                  <a:lnTo>
                    <a:pt x="668" y="36"/>
                  </a:lnTo>
                  <a:lnTo>
                    <a:pt x="672" y="40"/>
                  </a:lnTo>
                  <a:lnTo>
                    <a:pt x="672" y="40"/>
                  </a:lnTo>
                  <a:lnTo>
                    <a:pt x="676" y="44"/>
                  </a:lnTo>
                  <a:lnTo>
                    <a:pt x="676" y="48"/>
                  </a:lnTo>
                  <a:lnTo>
                    <a:pt x="676" y="56"/>
                  </a:lnTo>
                  <a:lnTo>
                    <a:pt x="676" y="60"/>
                  </a:lnTo>
                  <a:lnTo>
                    <a:pt x="672" y="64"/>
                  </a:lnTo>
                  <a:lnTo>
                    <a:pt x="668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2" y="64"/>
                  </a:lnTo>
                  <a:lnTo>
                    <a:pt x="640" y="64"/>
                  </a:lnTo>
                  <a:lnTo>
                    <a:pt x="628" y="64"/>
                  </a:lnTo>
                  <a:lnTo>
                    <a:pt x="612" y="64"/>
                  </a:lnTo>
                  <a:lnTo>
                    <a:pt x="596" y="60"/>
                  </a:lnTo>
                  <a:lnTo>
                    <a:pt x="576" y="60"/>
                  </a:lnTo>
                  <a:lnTo>
                    <a:pt x="556" y="60"/>
                  </a:lnTo>
                  <a:lnTo>
                    <a:pt x="536" y="60"/>
                  </a:lnTo>
                  <a:lnTo>
                    <a:pt x="520" y="60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60"/>
                  </a:lnTo>
                  <a:lnTo>
                    <a:pt x="468" y="60"/>
                  </a:lnTo>
                  <a:lnTo>
                    <a:pt x="460" y="60"/>
                  </a:lnTo>
                  <a:lnTo>
                    <a:pt x="452" y="60"/>
                  </a:lnTo>
                  <a:lnTo>
                    <a:pt x="440" y="60"/>
                  </a:lnTo>
                  <a:lnTo>
                    <a:pt x="432" y="60"/>
                  </a:lnTo>
                  <a:lnTo>
                    <a:pt x="416" y="60"/>
                  </a:lnTo>
                  <a:lnTo>
                    <a:pt x="400" y="60"/>
                  </a:lnTo>
                  <a:lnTo>
                    <a:pt x="384" y="60"/>
                  </a:lnTo>
                  <a:lnTo>
                    <a:pt x="368" y="64"/>
                  </a:lnTo>
                  <a:lnTo>
                    <a:pt x="348" y="64"/>
                  </a:lnTo>
                  <a:lnTo>
                    <a:pt x="304" y="68"/>
                  </a:lnTo>
                  <a:lnTo>
                    <a:pt x="260" y="72"/>
                  </a:lnTo>
                  <a:lnTo>
                    <a:pt x="216" y="76"/>
                  </a:lnTo>
                  <a:lnTo>
                    <a:pt x="164" y="84"/>
                  </a:lnTo>
                  <a:lnTo>
                    <a:pt x="140" y="84"/>
                  </a:lnTo>
                  <a:lnTo>
                    <a:pt x="120" y="88"/>
                  </a:lnTo>
                  <a:lnTo>
                    <a:pt x="104" y="88"/>
                  </a:lnTo>
                  <a:lnTo>
                    <a:pt x="88" y="92"/>
                  </a:lnTo>
                  <a:lnTo>
                    <a:pt x="76" y="92"/>
                  </a:lnTo>
                  <a:lnTo>
                    <a:pt x="64" y="92"/>
                  </a:lnTo>
                  <a:lnTo>
                    <a:pt x="56" y="96"/>
                  </a:lnTo>
                  <a:lnTo>
                    <a:pt x="52" y="96"/>
                  </a:lnTo>
                  <a:lnTo>
                    <a:pt x="44" y="92"/>
                  </a:lnTo>
                  <a:lnTo>
                    <a:pt x="36" y="92"/>
                  </a:lnTo>
                  <a:lnTo>
                    <a:pt x="24" y="84"/>
                  </a:lnTo>
                  <a:lnTo>
                    <a:pt x="16" y="76"/>
                  </a:lnTo>
                  <a:lnTo>
                    <a:pt x="4" y="72"/>
                  </a:lnTo>
                  <a:lnTo>
                    <a:pt x="4" y="6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56"/>
                  </a:lnTo>
                  <a:lnTo>
                    <a:pt x="4" y="5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444"/>
            <p:cNvSpPr/>
            <p:nvPr/>
          </p:nvSpPr>
          <p:spPr bwMode="auto">
            <a:xfrm>
              <a:off x="11763" y="7427"/>
              <a:ext cx="593" cy="2656"/>
            </a:xfrm>
            <a:custGeom>
              <a:avLst/>
              <a:gdLst>
                <a:gd name="T0" fmla="*/ 88 w 96"/>
                <a:gd name="T1" fmla="*/ 152 h 428"/>
                <a:gd name="T2" fmla="*/ 88 w 96"/>
                <a:gd name="T3" fmla="*/ 176 h 428"/>
                <a:gd name="T4" fmla="*/ 84 w 96"/>
                <a:gd name="T5" fmla="*/ 204 h 428"/>
                <a:gd name="T6" fmla="*/ 84 w 96"/>
                <a:gd name="T7" fmla="*/ 236 h 428"/>
                <a:gd name="T8" fmla="*/ 84 w 96"/>
                <a:gd name="T9" fmla="*/ 268 h 428"/>
                <a:gd name="T10" fmla="*/ 80 w 96"/>
                <a:gd name="T11" fmla="*/ 308 h 428"/>
                <a:gd name="T12" fmla="*/ 80 w 96"/>
                <a:gd name="T13" fmla="*/ 352 h 428"/>
                <a:gd name="T14" fmla="*/ 76 w 96"/>
                <a:gd name="T15" fmla="*/ 400 h 428"/>
                <a:gd name="T16" fmla="*/ 20 w 96"/>
                <a:gd name="T17" fmla="*/ 428 h 428"/>
                <a:gd name="T18" fmla="*/ 20 w 96"/>
                <a:gd name="T19" fmla="*/ 416 h 428"/>
                <a:gd name="T20" fmla="*/ 20 w 96"/>
                <a:gd name="T21" fmla="*/ 392 h 428"/>
                <a:gd name="T22" fmla="*/ 24 w 96"/>
                <a:gd name="T23" fmla="*/ 364 h 428"/>
                <a:gd name="T24" fmla="*/ 24 w 96"/>
                <a:gd name="T25" fmla="*/ 324 h 428"/>
                <a:gd name="T26" fmla="*/ 28 w 96"/>
                <a:gd name="T27" fmla="*/ 232 h 428"/>
                <a:gd name="T28" fmla="*/ 28 w 96"/>
                <a:gd name="T29" fmla="*/ 136 h 428"/>
                <a:gd name="T30" fmla="*/ 24 w 96"/>
                <a:gd name="T31" fmla="*/ 92 h 428"/>
                <a:gd name="T32" fmla="*/ 24 w 96"/>
                <a:gd name="T33" fmla="*/ 60 h 428"/>
                <a:gd name="T34" fmla="*/ 20 w 96"/>
                <a:gd name="T35" fmla="*/ 40 h 428"/>
                <a:gd name="T36" fmla="*/ 12 w 96"/>
                <a:gd name="T37" fmla="*/ 32 h 428"/>
                <a:gd name="T38" fmla="*/ 4 w 96"/>
                <a:gd name="T39" fmla="*/ 24 h 428"/>
                <a:gd name="T40" fmla="*/ 0 w 96"/>
                <a:gd name="T41" fmla="*/ 8 h 428"/>
                <a:gd name="T42" fmla="*/ 4 w 96"/>
                <a:gd name="T43" fmla="*/ 4 h 428"/>
                <a:gd name="T44" fmla="*/ 16 w 96"/>
                <a:gd name="T45" fmla="*/ 0 h 428"/>
                <a:gd name="T46" fmla="*/ 28 w 96"/>
                <a:gd name="T47" fmla="*/ 0 h 428"/>
                <a:gd name="T48" fmla="*/ 44 w 96"/>
                <a:gd name="T49" fmla="*/ 4 h 428"/>
                <a:gd name="T50" fmla="*/ 64 w 96"/>
                <a:gd name="T51" fmla="*/ 8 h 428"/>
                <a:gd name="T52" fmla="*/ 76 w 96"/>
                <a:gd name="T53" fmla="*/ 12 h 428"/>
                <a:gd name="T54" fmla="*/ 92 w 96"/>
                <a:gd name="T55" fmla="*/ 20 h 428"/>
                <a:gd name="T56" fmla="*/ 96 w 96"/>
                <a:gd name="T57" fmla="*/ 32 h 428"/>
                <a:gd name="T58" fmla="*/ 96 w 96"/>
                <a:gd name="T59" fmla="*/ 48 h 428"/>
                <a:gd name="T60" fmla="*/ 92 w 96"/>
                <a:gd name="T61" fmla="*/ 60 h 428"/>
                <a:gd name="T62" fmla="*/ 92 w 96"/>
                <a:gd name="T63" fmla="*/ 80 h 428"/>
                <a:gd name="T64" fmla="*/ 88 w 96"/>
                <a:gd name="T65" fmla="*/ 108 h 428"/>
                <a:gd name="T66" fmla="*/ 88 w 96"/>
                <a:gd name="T67" fmla="*/ 14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428">
                  <a:moveTo>
                    <a:pt x="88" y="140"/>
                  </a:moveTo>
                  <a:lnTo>
                    <a:pt x="88" y="152"/>
                  </a:lnTo>
                  <a:lnTo>
                    <a:pt x="88" y="164"/>
                  </a:lnTo>
                  <a:lnTo>
                    <a:pt x="88" y="176"/>
                  </a:lnTo>
                  <a:lnTo>
                    <a:pt x="84" y="188"/>
                  </a:lnTo>
                  <a:lnTo>
                    <a:pt x="84" y="204"/>
                  </a:lnTo>
                  <a:lnTo>
                    <a:pt x="84" y="216"/>
                  </a:lnTo>
                  <a:lnTo>
                    <a:pt x="84" y="236"/>
                  </a:lnTo>
                  <a:lnTo>
                    <a:pt x="84" y="252"/>
                  </a:lnTo>
                  <a:lnTo>
                    <a:pt x="84" y="268"/>
                  </a:lnTo>
                  <a:lnTo>
                    <a:pt x="84" y="288"/>
                  </a:lnTo>
                  <a:lnTo>
                    <a:pt x="80" y="308"/>
                  </a:lnTo>
                  <a:lnTo>
                    <a:pt x="80" y="332"/>
                  </a:lnTo>
                  <a:lnTo>
                    <a:pt x="80" y="352"/>
                  </a:lnTo>
                  <a:lnTo>
                    <a:pt x="76" y="376"/>
                  </a:lnTo>
                  <a:lnTo>
                    <a:pt x="76" y="400"/>
                  </a:lnTo>
                  <a:lnTo>
                    <a:pt x="76" y="428"/>
                  </a:lnTo>
                  <a:lnTo>
                    <a:pt x="20" y="428"/>
                  </a:lnTo>
                  <a:lnTo>
                    <a:pt x="20" y="420"/>
                  </a:lnTo>
                  <a:lnTo>
                    <a:pt x="20" y="416"/>
                  </a:lnTo>
                  <a:lnTo>
                    <a:pt x="20" y="404"/>
                  </a:lnTo>
                  <a:lnTo>
                    <a:pt x="20" y="392"/>
                  </a:lnTo>
                  <a:lnTo>
                    <a:pt x="20" y="380"/>
                  </a:lnTo>
                  <a:lnTo>
                    <a:pt x="24" y="364"/>
                  </a:lnTo>
                  <a:lnTo>
                    <a:pt x="24" y="344"/>
                  </a:lnTo>
                  <a:lnTo>
                    <a:pt x="24" y="324"/>
                  </a:lnTo>
                  <a:lnTo>
                    <a:pt x="28" y="280"/>
                  </a:lnTo>
                  <a:lnTo>
                    <a:pt x="28" y="232"/>
                  </a:lnTo>
                  <a:lnTo>
                    <a:pt x="28" y="184"/>
                  </a:lnTo>
                  <a:lnTo>
                    <a:pt x="28" y="136"/>
                  </a:lnTo>
                  <a:lnTo>
                    <a:pt x="28" y="112"/>
                  </a:lnTo>
                  <a:lnTo>
                    <a:pt x="24" y="92"/>
                  </a:lnTo>
                  <a:lnTo>
                    <a:pt x="24" y="76"/>
                  </a:lnTo>
                  <a:lnTo>
                    <a:pt x="24" y="60"/>
                  </a:lnTo>
                  <a:lnTo>
                    <a:pt x="20" y="52"/>
                  </a:lnTo>
                  <a:lnTo>
                    <a:pt x="20" y="40"/>
                  </a:lnTo>
                  <a:lnTo>
                    <a:pt x="16" y="36"/>
                  </a:lnTo>
                  <a:lnTo>
                    <a:pt x="12" y="32"/>
                  </a:lnTo>
                  <a:lnTo>
                    <a:pt x="8" y="28"/>
                  </a:lnTo>
                  <a:lnTo>
                    <a:pt x="4" y="24"/>
                  </a:lnTo>
                  <a:lnTo>
                    <a:pt x="0" y="16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44" y="4"/>
                  </a:lnTo>
                  <a:lnTo>
                    <a:pt x="56" y="8"/>
                  </a:lnTo>
                  <a:lnTo>
                    <a:pt x="64" y="8"/>
                  </a:lnTo>
                  <a:lnTo>
                    <a:pt x="72" y="12"/>
                  </a:lnTo>
                  <a:lnTo>
                    <a:pt x="76" y="12"/>
                  </a:lnTo>
                  <a:lnTo>
                    <a:pt x="88" y="16"/>
                  </a:lnTo>
                  <a:lnTo>
                    <a:pt x="92" y="20"/>
                  </a:lnTo>
                  <a:lnTo>
                    <a:pt x="96" y="24"/>
                  </a:lnTo>
                  <a:lnTo>
                    <a:pt x="96" y="3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92" y="60"/>
                  </a:lnTo>
                  <a:lnTo>
                    <a:pt x="92" y="68"/>
                  </a:lnTo>
                  <a:lnTo>
                    <a:pt x="92" y="80"/>
                  </a:lnTo>
                  <a:lnTo>
                    <a:pt x="88" y="92"/>
                  </a:lnTo>
                  <a:lnTo>
                    <a:pt x="88" y="108"/>
                  </a:lnTo>
                  <a:lnTo>
                    <a:pt x="88" y="124"/>
                  </a:lnTo>
                  <a:lnTo>
                    <a:pt x="88" y="140"/>
                  </a:lnTo>
                  <a:lnTo>
                    <a:pt x="88" y="14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129"/>
            <p:cNvSpPr/>
            <p:nvPr/>
          </p:nvSpPr>
          <p:spPr bwMode="auto">
            <a:xfrm>
              <a:off x="11606" y="9842"/>
              <a:ext cx="675" cy="620"/>
            </a:xfrm>
            <a:custGeom>
              <a:avLst/>
              <a:gdLst>
                <a:gd name="T0" fmla="*/ 88 w 112"/>
                <a:gd name="T1" fmla="*/ 20 h 84"/>
                <a:gd name="T2" fmla="*/ 100 w 112"/>
                <a:gd name="T3" fmla="*/ 28 h 84"/>
                <a:gd name="T4" fmla="*/ 108 w 112"/>
                <a:gd name="T5" fmla="*/ 36 h 84"/>
                <a:gd name="T6" fmla="*/ 112 w 112"/>
                <a:gd name="T7" fmla="*/ 44 h 84"/>
                <a:gd name="T8" fmla="*/ 112 w 112"/>
                <a:gd name="T9" fmla="*/ 52 h 84"/>
                <a:gd name="T10" fmla="*/ 112 w 112"/>
                <a:gd name="T11" fmla="*/ 64 h 84"/>
                <a:gd name="T12" fmla="*/ 108 w 112"/>
                <a:gd name="T13" fmla="*/ 72 h 84"/>
                <a:gd name="T14" fmla="*/ 104 w 112"/>
                <a:gd name="T15" fmla="*/ 80 h 84"/>
                <a:gd name="T16" fmla="*/ 96 w 112"/>
                <a:gd name="T17" fmla="*/ 80 h 84"/>
                <a:gd name="T18" fmla="*/ 88 w 112"/>
                <a:gd name="T19" fmla="*/ 84 h 84"/>
                <a:gd name="T20" fmla="*/ 80 w 112"/>
                <a:gd name="T21" fmla="*/ 84 h 84"/>
                <a:gd name="T22" fmla="*/ 72 w 112"/>
                <a:gd name="T23" fmla="*/ 80 h 84"/>
                <a:gd name="T24" fmla="*/ 68 w 112"/>
                <a:gd name="T25" fmla="*/ 80 h 84"/>
                <a:gd name="T26" fmla="*/ 64 w 112"/>
                <a:gd name="T27" fmla="*/ 76 h 84"/>
                <a:gd name="T28" fmla="*/ 52 w 112"/>
                <a:gd name="T29" fmla="*/ 68 h 84"/>
                <a:gd name="T30" fmla="*/ 44 w 112"/>
                <a:gd name="T31" fmla="*/ 56 h 84"/>
                <a:gd name="T32" fmla="*/ 28 w 112"/>
                <a:gd name="T33" fmla="*/ 44 h 84"/>
                <a:gd name="T34" fmla="*/ 20 w 112"/>
                <a:gd name="T35" fmla="*/ 36 h 84"/>
                <a:gd name="T36" fmla="*/ 16 w 112"/>
                <a:gd name="T37" fmla="*/ 28 h 84"/>
                <a:gd name="T38" fmla="*/ 8 w 112"/>
                <a:gd name="T39" fmla="*/ 24 h 84"/>
                <a:gd name="T40" fmla="*/ 4 w 112"/>
                <a:gd name="T41" fmla="*/ 20 h 84"/>
                <a:gd name="T42" fmla="*/ 4 w 112"/>
                <a:gd name="T43" fmla="*/ 16 h 84"/>
                <a:gd name="T44" fmla="*/ 0 w 112"/>
                <a:gd name="T45" fmla="*/ 12 h 84"/>
                <a:gd name="T46" fmla="*/ 0 w 112"/>
                <a:gd name="T47" fmla="*/ 8 h 84"/>
                <a:gd name="T48" fmla="*/ 0 w 112"/>
                <a:gd name="T49" fmla="*/ 4 h 84"/>
                <a:gd name="T50" fmla="*/ 4 w 112"/>
                <a:gd name="T51" fmla="*/ 4 h 84"/>
                <a:gd name="T52" fmla="*/ 4 w 112"/>
                <a:gd name="T53" fmla="*/ 4 h 84"/>
                <a:gd name="T54" fmla="*/ 12 w 112"/>
                <a:gd name="T55" fmla="*/ 0 h 84"/>
                <a:gd name="T56" fmla="*/ 24 w 112"/>
                <a:gd name="T57" fmla="*/ 0 h 84"/>
                <a:gd name="T58" fmla="*/ 40 w 112"/>
                <a:gd name="T59" fmla="*/ 4 h 84"/>
                <a:gd name="T60" fmla="*/ 52 w 112"/>
                <a:gd name="T61" fmla="*/ 4 h 84"/>
                <a:gd name="T62" fmla="*/ 68 w 112"/>
                <a:gd name="T63" fmla="*/ 8 h 84"/>
                <a:gd name="T64" fmla="*/ 80 w 112"/>
                <a:gd name="T65" fmla="*/ 16 h 84"/>
                <a:gd name="T66" fmla="*/ 88 w 112"/>
                <a:gd name="T67" fmla="*/ 20 h 84"/>
                <a:gd name="T68" fmla="*/ 88 w 112"/>
                <a:gd name="T6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84">
                  <a:moveTo>
                    <a:pt x="88" y="20"/>
                  </a:moveTo>
                  <a:lnTo>
                    <a:pt x="100" y="28"/>
                  </a:lnTo>
                  <a:lnTo>
                    <a:pt x="108" y="36"/>
                  </a:lnTo>
                  <a:lnTo>
                    <a:pt x="112" y="44"/>
                  </a:lnTo>
                  <a:lnTo>
                    <a:pt x="112" y="52"/>
                  </a:lnTo>
                  <a:lnTo>
                    <a:pt x="112" y="64"/>
                  </a:lnTo>
                  <a:lnTo>
                    <a:pt x="108" y="72"/>
                  </a:lnTo>
                  <a:lnTo>
                    <a:pt x="104" y="80"/>
                  </a:lnTo>
                  <a:lnTo>
                    <a:pt x="96" y="80"/>
                  </a:lnTo>
                  <a:lnTo>
                    <a:pt x="88" y="84"/>
                  </a:lnTo>
                  <a:lnTo>
                    <a:pt x="80" y="84"/>
                  </a:lnTo>
                  <a:lnTo>
                    <a:pt x="72" y="80"/>
                  </a:lnTo>
                  <a:lnTo>
                    <a:pt x="68" y="80"/>
                  </a:lnTo>
                  <a:lnTo>
                    <a:pt x="64" y="76"/>
                  </a:lnTo>
                  <a:lnTo>
                    <a:pt x="52" y="68"/>
                  </a:lnTo>
                  <a:lnTo>
                    <a:pt x="44" y="56"/>
                  </a:lnTo>
                  <a:lnTo>
                    <a:pt x="28" y="44"/>
                  </a:lnTo>
                  <a:lnTo>
                    <a:pt x="20" y="36"/>
                  </a:lnTo>
                  <a:lnTo>
                    <a:pt x="16" y="28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40" y="4"/>
                  </a:lnTo>
                  <a:lnTo>
                    <a:pt x="52" y="4"/>
                  </a:lnTo>
                  <a:lnTo>
                    <a:pt x="68" y="8"/>
                  </a:lnTo>
                  <a:lnTo>
                    <a:pt x="80" y="16"/>
                  </a:lnTo>
                  <a:lnTo>
                    <a:pt x="88" y="20"/>
                  </a:lnTo>
                  <a:lnTo>
                    <a:pt x="88" y="2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131"/>
            <p:cNvSpPr/>
            <p:nvPr/>
          </p:nvSpPr>
          <p:spPr bwMode="auto">
            <a:xfrm>
              <a:off x="8620" y="6564"/>
              <a:ext cx="1039" cy="2710"/>
            </a:xfrm>
            <a:custGeom>
              <a:avLst/>
              <a:gdLst>
                <a:gd name="T0" fmla="*/ 0 w 328"/>
                <a:gd name="T1" fmla="*/ 488 h 496"/>
                <a:gd name="T2" fmla="*/ 4 w 328"/>
                <a:gd name="T3" fmla="*/ 480 h 496"/>
                <a:gd name="T4" fmla="*/ 20 w 328"/>
                <a:gd name="T5" fmla="*/ 472 h 496"/>
                <a:gd name="T6" fmla="*/ 40 w 328"/>
                <a:gd name="T7" fmla="*/ 460 h 496"/>
                <a:gd name="T8" fmla="*/ 80 w 328"/>
                <a:gd name="T9" fmla="*/ 436 h 496"/>
                <a:gd name="T10" fmla="*/ 128 w 328"/>
                <a:gd name="T11" fmla="*/ 404 h 496"/>
                <a:gd name="T12" fmla="*/ 168 w 328"/>
                <a:gd name="T13" fmla="*/ 360 h 496"/>
                <a:gd name="T14" fmla="*/ 204 w 328"/>
                <a:gd name="T15" fmla="*/ 312 h 496"/>
                <a:gd name="T16" fmla="*/ 228 w 328"/>
                <a:gd name="T17" fmla="*/ 256 h 496"/>
                <a:gd name="T18" fmla="*/ 244 w 328"/>
                <a:gd name="T19" fmla="*/ 208 h 496"/>
                <a:gd name="T20" fmla="*/ 248 w 328"/>
                <a:gd name="T21" fmla="*/ 164 h 496"/>
                <a:gd name="T22" fmla="*/ 252 w 328"/>
                <a:gd name="T23" fmla="*/ 112 h 496"/>
                <a:gd name="T24" fmla="*/ 252 w 328"/>
                <a:gd name="T25" fmla="*/ 72 h 496"/>
                <a:gd name="T26" fmla="*/ 252 w 328"/>
                <a:gd name="T27" fmla="*/ 52 h 496"/>
                <a:gd name="T28" fmla="*/ 248 w 328"/>
                <a:gd name="T29" fmla="*/ 36 h 496"/>
                <a:gd name="T30" fmla="*/ 248 w 328"/>
                <a:gd name="T31" fmla="*/ 24 h 496"/>
                <a:gd name="T32" fmla="*/ 240 w 328"/>
                <a:gd name="T33" fmla="*/ 16 h 496"/>
                <a:gd name="T34" fmla="*/ 240 w 328"/>
                <a:gd name="T35" fmla="*/ 8 h 496"/>
                <a:gd name="T36" fmla="*/ 252 w 328"/>
                <a:gd name="T37" fmla="*/ 4 h 496"/>
                <a:gd name="T38" fmla="*/ 268 w 328"/>
                <a:gd name="T39" fmla="*/ 4 h 496"/>
                <a:gd name="T40" fmla="*/ 284 w 328"/>
                <a:gd name="T41" fmla="*/ 4 h 496"/>
                <a:gd name="T42" fmla="*/ 300 w 328"/>
                <a:gd name="T43" fmla="*/ 8 h 496"/>
                <a:gd name="T44" fmla="*/ 312 w 328"/>
                <a:gd name="T45" fmla="*/ 16 h 496"/>
                <a:gd name="T46" fmla="*/ 324 w 328"/>
                <a:gd name="T47" fmla="*/ 20 h 496"/>
                <a:gd name="T48" fmla="*/ 328 w 328"/>
                <a:gd name="T49" fmla="*/ 36 h 496"/>
                <a:gd name="T50" fmla="*/ 324 w 328"/>
                <a:gd name="T51" fmla="*/ 48 h 496"/>
                <a:gd name="T52" fmla="*/ 324 w 328"/>
                <a:gd name="T53" fmla="*/ 56 h 496"/>
                <a:gd name="T54" fmla="*/ 320 w 328"/>
                <a:gd name="T55" fmla="*/ 72 h 496"/>
                <a:gd name="T56" fmla="*/ 320 w 328"/>
                <a:gd name="T57" fmla="*/ 92 h 496"/>
                <a:gd name="T58" fmla="*/ 312 w 328"/>
                <a:gd name="T59" fmla="*/ 156 h 496"/>
                <a:gd name="T60" fmla="*/ 300 w 328"/>
                <a:gd name="T61" fmla="*/ 224 h 496"/>
                <a:gd name="T62" fmla="*/ 284 w 328"/>
                <a:gd name="T63" fmla="*/ 272 h 496"/>
                <a:gd name="T64" fmla="*/ 264 w 328"/>
                <a:gd name="T65" fmla="*/ 320 h 496"/>
                <a:gd name="T66" fmla="*/ 236 w 328"/>
                <a:gd name="T67" fmla="*/ 360 h 496"/>
                <a:gd name="T68" fmla="*/ 188 w 328"/>
                <a:gd name="T69" fmla="*/ 408 h 496"/>
                <a:gd name="T70" fmla="*/ 156 w 328"/>
                <a:gd name="T71" fmla="*/ 432 h 496"/>
                <a:gd name="T72" fmla="*/ 116 w 328"/>
                <a:gd name="T73" fmla="*/ 456 h 496"/>
                <a:gd name="T74" fmla="*/ 64 w 328"/>
                <a:gd name="T75" fmla="*/ 480 h 496"/>
                <a:gd name="T76" fmla="*/ 36 w 328"/>
                <a:gd name="T77" fmla="*/ 488 h 496"/>
                <a:gd name="T78" fmla="*/ 20 w 328"/>
                <a:gd name="T79" fmla="*/ 492 h 496"/>
                <a:gd name="T80" fmla="*/ 8 w 328"/>
                <a:gd name="T81" fmla="*/ 496 h 496"/>
                <a:gd name="T82" fmla="*/ 0 w 328"/>
                <a:gd name="T83" fmla="*/ 492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496">
                  <a:moveTo>
                    <a:pt x="0" y="492"/>
                  </a:moveTo>
                  <a:lnTo>
                    <a:pt x="0" y="488"/>
                  </a:lnTo>
                  <a:lnTo>
                    <a:pt x="4" y="484"/>
                  </a:lnTo>
                  <a:lnTo>
                    <a:pt x="4" y="480"/>
                  </a:lnTo>
                  <a:lnTo>
                    <a:pt x="12" y="476"/>
                  </a:lnTo>
                  <a:lnTo>
                    <a:pt x="20" y="472"/>
                  </a:lnTo>
                  <a:lnTo>
                    <a:pt x="28" y="468"/>
                  </a:lnTo>
                  <a:lnTo>
                    <a:pt x="40" y="460"/>
                  </a:lnTo>
                  <a:lnTo>
                    <a:pt x="52" y="452"/>
                  </a:lnTo>
                  <a:lnTo>
                    <a:pt x="80" y="436"/>
                  </a:lnTo>
                  <a:lnTo>
                    <a:pt x="104" y="420"/>
                  </a:lnTo>
                  <a:lnTo>
                    <a:pt x="128" y="404"/>
                  </a:lnTo>
                  <a:lnTo>
                    <a:pt x="152" y="384"/>
                  </a:lnTo>
                  <a:lnTo>
                    <a:pt x="168" y="360"/>
                  </a:lnTo>
                  <a:lnTo>
                    <a:pt x="188" y="336"/>
                  </a:lnTo>
                  <a:lnTo>
                    <a:pt x="204" y="312"/>
                  </a:lnTo>
                  <a:lnTo>
                    <a:pt x="220" y="284"/>
                  </a:lnTo>
                  <a:lnTo>
                    <a:pt x="228" y="256"/>
                  </a:lnTo>
                  <a:lnTo>
                    <a:pt x="236" y="232"/>
                  </a:lnTo>
                  <a:lnTo>
                    <a:pt x="244" y="208"/>
                  </a:lnTo>
                  <a:lnTo>
                    <a:pt x="248" y="184"/>
                  </a:lnTo>
                  <a:lnTo>
                    <a:pt x="248" y="164"/>
                  </a:lnTo>
                  <a:lnTo>
                    <a:pt x="252" y="140"/>
                  </a:lnTo>
                  <a:lnTo>
                    <a:pt x="252" y="112"/>
                  </a:lnTo>
                  <a:lnTo>
                    <a:pt x="252" y="84"/>
                  </a:lnTo>
                  <a:lnTo>
                    <a:pt x="252" y="72"/>
                  </a:lnTo>
                  <a:lnTo>
                    <a:pt x="252" y="60"/>
                  </a:lnTo>
                  <a:lnTo>
                    <a:pt x="252" y="52"/>
                  </a:lnTo>
                  <a:lnTo>
                    <a:pt x="252" y="44"/>
                  </a:lnTo>
                  <a:lnTo>
                    <a:pt x="248" y="36"/>
                  </a:lnTo>
                  <a:lnTo>
                    <a:pt x="248" y="28"/>
                  </a:lnTo>
                  <a:lnTo>
                    <a:pt x="248" y="24"/>
                  </a:lnTo>
                  <a:lnTo>
                    <a:pt x="244" y="20"/>
                  </a:lnTo>
                  <a:lnTo>
                    <a:pt x="240" y="16"/>
                  </a:lnTo>
                  <a:lnTo>
                    <a:pt x="240" y="12"/>
                  </a:lnTo>
                  <a:lnTo>
                    <a:pt x="240" y="8"/>
                  </a:lnTo>
                  <a:lnTo>
                    <a:pt x="244" y="4"/>
                  </a:lnTo>
                  <a:lnTo>
                    <a:pt x="252" y="4"/>
                  </a:lnTo>
                  <a:lnTo>
                    <a:pt x="260" y="0"/>
                  </a:lnTo>
                  <a:lnTo>
                    <a:pt x="268" y="4"/>
                  </a:lnTo>
                  <a:lnTo>
                    <a:pt x="272" y="4"/>
                  </a:lnTo>
                  <a:lnTo>
                    <a:pt x="284" y="4"/>
                  </a:lnTo>
                  <a:lnTo>
                    <a:pt x="292" y="8"/>
                  </a:lnTo>
                  <a:lnTo>
                    <a:pt x="300" y="8"/>
                  </a:lnTo>
                  <a:lnTo>
                    <a:pt x="308" y="12"/>
                  </a:lnTo>
                  <a:lnTo>
                    <a:pt x="312" y="16"/>
                  </a:lnTo>
                  <a:lnTo>
                    <a:pt x="316" y="16"/>
                  </a:lnTo>
                  <a:lnTo>
                    <a:pt x="324" y="20"/>
                  </a:lnTo>
                  <a:lnTo>
                    <a:pt x="328" y="24"/>
                  </a:lnTo>
                  <a:lnTo>
                    <a:pt x="328" y="36"/>
                  </a:lnTo>
                  <a:lnTo>
                    <a:pt x="328" y="44"/>
                  </a:lnTo>
                  <a:lnTo>
                    <a:pt x="324" y="48"/>
                  </a:lnTo>
                  <a:lnTo>
                    <a:pt x="324" y="52"/>
                  </a:lnTo>
                  <a:lnTo>
                    <a:pt x="324" y="56"/>
                  </a:lnTo>
                  <a:lnTo>
                    <a:pt x="320" y="64"/>
                  </a:lnTo>
                  <a:lnTo>
                    <a:pt x="320" y="72"/>
                  </a:lnTo>
                  <a:lnTo>
                    <a:pt x="320" y="80"/>
                  </a:lnTo>
                  <a:lnTo>
                    <a:pt x="320" y="92"/>
                  </a:lnTo>
                  <a:lnTo>
                    <a:pt x="316" y="104"/>
                  </a:lnTo>
                  <a:lnTo>
                    <a:pt x="312" y="156"/>
                  </a:lnTo>
                  <a:lnTo>
                    <a:pt x="304" y="200"/>
                  </a:lnTo>
                  <a:lnTo>
                    <a:pt x="300" y="224"/>
                  </a:lnTo>
                  <a:lnTo>
                    <a:pt x="292" y="248"/>
                  </a:lnTo>
                  <a:lnTo>
                    <a:pt x="284" y="272"/>
                  </a:lnTo>
                  <a:lnTo>
                    <a:pt x="272" y="296"/>
                  </a:lnTo>
                  <a:lnTo>
                    <a:pt x="264" y="320"/>
                  </a:lnTo>
                  <a:lnTo>
                    <a:pt x="248" y="340"/>
                  </a:lnTo>
                  <a:lnTo>
                    <a:pt x="236" y="360"/>
                  </a:lnTo>
                  <a:lnTo>
                    <a:pt x="220" y="376"/>
                  </a:lnTo>
                  <a:lnTo>
                    <a:pt x="188" y="408"/>
                  </a:lnTo>
                  <a:lnTo>
                    <a:pt x="172" y="420"/>
                  </a:lnTo>
                  <a:lnTo>
                    <a:pt x="156" y="432"/>
                  </a:lnTo>
                  <a:lnTo>
                    <a:pt x="136" y="444"/>
                  </a:lnTo>
                  <a:lnTo>
                    <a:pt x="116" y="456"/>
                  </a:lnTo>
                  <a:lnTo>
                    <a:pt x="88" y="468"/>
                  </a:lnTo>
                  <a:lnTo>
                    <a:pt x="64" y="480"/>
                  </a:lnTo>
                  <a:lnTo>
                    <a:pt x="48" y="484"/>
                  </a:lnTo>
                  <a:lnTo>
                    <a:pt x="36" y="488"/>
                  </a:lnTo>
                  <a:lnTo>
                    <a:pt x="28" y="492"/>
                  </a:lnTo>
                  <a:lnTo>
                    <a:pt x="20" y="492"/>
                  </a:lnTo>
                  <a:lnTo>
                    <a:pt x="12" y="496"/>
                  </a:lnTo>
                  <a:lnTo>
                    <a:pt x="8" y="496"/>
                  </a:lnTo>
                  <a:lnTo>
                    <a:pt x="4" y="492"/>
                  </a:lnTo>
                  <a:lnTo>
                    <a:pt x="0" y="492"/>
                  </a:lnTo>
                  <a:lnTo>
                    <a:pt x="0" y="4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Freeform 129"/>
            <p:cNvSpPr/>
            <p:nvPr/>
          </p:nvSpPr>
          <p:spPr bwMode="auto">
            <a:xfrm>
              <a:off x="9262" y="8354"/>
              <a:ext cx="675" cy="620"/>
            </a:xfrm>
            <a:custGeom>
              <a:avLst/>
              <a:gdLst>
                <a:gd name="T0" fmla="*/ 88 w 112"/>
                <a:gd name="T1" fmla="*/ 20 h 84"/>
                <a:gd name="T2" fmla="*/ 100 w 112"/>
                <a:gd name="T3" fmla="*/ 28 h 84"/>
                <a:gd name="T4" fmla="*/ 108 w 112"/>
                <a:gd name="T5" fmla="*/ 36 h 84"/>
                <a:gd name="T6" fmla="*/ 112 w 112"/>
                <a:gd name="T7" fmla="*/ 44 h 84"/>
                <a:gd name="T8" fmla="*/ 112 w 112"/>
                <a:gd name="T9" fmla="*/ 52 h 84"/>
                <a:gd name="T10" fmla="*/ 112 w 112"/>
                <a:gd name="T11" fmla="*/ 64 h 84"/>
                <a:gd name="T12" fmla="*/ 108 w 112"/>
                <a:gd name="T13" fmla="*/ 72 h 84"/>
                <a:gd name="T14" fmla="*/ 104 w 112"/>
                <a:gd name="T15" fmla="*/ 80 h 84"/>
                <a:gd name="T16" fmla="*/ 96 w 112"/>
                <a:gd name="T17" fmla="*/ 80 h 84"/>
                <a:gd name="T18" fmla="*/ 88 w 112"/>
                <a:gd name="T19" fmla="*/ 84 h 84"/>
                <a:gd name="T20" fmla="*/ 80 w 112"/>
                <a:gd name="T21" fmla="*/ 84 h 84"/>
                <a:gd name="T22" fmla="*/ 72 w 112"/>
                <a:gd name="T23" fmla="*/ 80 h 84"/>
                <a:gd name="T24" fmla="*/ 68 w 112"/>
                <a:gd name="T25" fmla="*/ 80 h 84"/>
                <a:gd name="T26" fmla="*/ 64 w 112"/>
                <a:gd name="T27" fmla="*/ 76 h 84"/>
                <a:gd name="T28" fmla="*/ 52 w 112"/>
                <a:gd name="T29" fmla="*/ 68 h 84"/>
                <a:gd name="T30" fmla="*/ 44 w 112"/>
                <a:gd name="T31" fmla="*/ 56 h 84"/>
                <a:gd name="T32" fmla="*/ 28 w 112"/>
                <a:gd name="T33" fmla="*/ 44 h 84"/>
                <a:gd name="T34" fmla="*/ 20 w 112"/>
                <a:gd name="T35" fmla="*/ 36 h 84"/>
                <a:gd name="T36" fmla="*/ 16 w 112"/>
                <a:gd name="T37" fmla="*/ 28 h 84"/>
                <a:gd name="T38" fmla="*/ 8 w 112"/>
                <a:gd name="T39" fmla="*/ 24 h 84"/>
                <a:gd name="T40" fmla="*/ 4 w 112"/>
                <a:gd name="T41" fmla="*/ 20 h 84"/>
                <a:gd name="T42" fmla="*/ 4 w 112"/>
                <a:gd name="T43" fmla="*/ 16 h 84"/>
                <a:gd name="T44" fmla="*/ 0 w 112"/>
                <a:gd name="T45" fmla="*/ 12 h 84"/>
                <a:gd name="T46" fmla="*/ 0 w 112"/>
                <a:gd name="T47" fmla="*/ 8 h 84"/>
                <a:gd name="T48" fmla="*/ 0 w 112"/>
                <a:gd name="T49" fmla="*/ 4 h 84"/>
                <a:gd name="T50" fmla="*/ 4 w 112"/>
                <a:gd name="T51" fmla="*/ 4 h 84"/>
                <a:gd name="T52" fmla="*/ 4 w 112"/>
                <a:gd name="T53" fmla="*/ 4 h 84"/>
                <a:gd name="T54" fmla="*/ 12 w 112"/>
                <a:gd name="T55" fmla="*/ 0 h 84"/>
                <a:gd name="T56" fmla="*/ 24 w 112"/>
                <a:gd name="T57" fmla="*/ 0 h 84"/>
                <a:gd name="T58" fmla="*/ 40 w 112"/>
                <a:gd name="T59" fmla="*/ 4 h 84"/>
                <a:gd name="T60" fmla="*/ 52 w 112"/>
                <a:gd name="T61" fmla="*/ 4 h 84"/>
                <a:gd name="T62" fmla="*/ 68 w 112"/>
                <a:gd name="T63" fmla="*/ 8 h 84"/>
                <a:gd name="T64" fmla="*/ 80 w 112"/>
                <a:gd name="T65" fmla="*/ 16 h 84"/>
                <a:gd name="T66" fmla="*/ 88 w 112"/>
                <a:gd name="T67" fmla="*/ 20 h 84"/>
                <a:gd name="T68" fmla="*/ 88 w 112"/>
                <a:gd name="T6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84">
                  <a:moveTo>
                    <a:pt x="88" y="20"/>
                  </a:moveTo>
                  <a:lnTo>
                    <a:pt x="100" y="28"/>
                  </a:lnTo>
                  <a:lnTo>
                    <a:pt x="108" y="36"/>
                  </a:lnTo>
                  <a:lnTo>
                    <a:pt x="112" y="44"/>
                  </a:lnTo>
                  <a:lnTo>
                    <a:pt x="112" y="52"/>
                  </a:lnTo>
                  <a:lnTo>
                    <a:pt x="112" y="64"/>
                  </a:lnTo>
                  <a:lnTo>
                    <a:pt x="108" y="72"/>
                  </a:lnTo>
                  <a:lnTo>
                    <a:pt x="104" y="80"/>
                  </a:lnTo>
                  <a:lnTo>
                    <a:pt x="96" y="80"/>
                  </a:lnTo>
                  <a:lnTo>
                    <a:pt x="88" y="84"/>
                  </a:lnTo>
                  <a:lnTo>
                    <a:pt x="80" y="84"/>
                  </a:lnTo>
                  <a:lnTo>
                    <a:pt x="72" y="80"/>
                  </a:lnTo>
                  <a:lnTo>
                    <a:pt x="68" y="80"/>
                  </a:lnTo>
                  <a:lnTo>
                    <a:pt x="64" y="76"/>
                  </a:lnTo>
                  <a:lnTo>
                    <a:pt x="52" y="68"/>
                  </a:lnTo>
                  <a:lnTo>
                    <a:pt x="44" y="56"/>
                  </a:lnTo>
                  <a:lnTo>
                    <a:pt x="28" y="44"/>
                  </a:lnTo>
                  <a:lnTo>
                    <a:pt x="20" y="36"/>
                  </a:lnTo>
                  <a:lnTo>
                    <a:pt x="16" y="28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40" y="4"/>
                  </a:lnTo>
                  <a:lnTo>
                    <a:pt x="52" y="4"/>
                  </a:lnTo>
                  <a:lnTo>
                    <a:pt x="68" y="8"/>
                  </a:lnTo>
                  <a:lnTo>
                    <a:pt x="80" y="16"/>
                  </a:lnTo>
                  <a:lnTo>
                    <a:pt x="88" y="20"/>
                  </a:lnTo>
                  <a:lnTo>
                    <a:pt x="88" y="2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Freeform 131"/>
            <p:cNvSpPr/>
            <p:nvPr/>
          </p:nvSpPr>
          <p:spPr bwMode="auto">
            <a:xfrm>
              <a:off x="10139" y="6426"/>
              <a:ext cx="1039" cy="2710"/>
            </a:xfrm>
            <a:custGeom>
              <a:avLst/>
              <a:gdLst>
                <a:gd name="T0" fmla="*/ 0 w 328"/>
                <a:gd name="T1" fmla="*/ 488 h 496"/>
                <a:gd name="T2" fmla="*/ 4 w 328"/>
                <a:gd name="T3" fmla="*/ 480 h 496"/>
                <a:gd name="T4" fmla="*/ 20 w 328"/>
                <a:gd name="T5" fmla="*/ 472 h 496"/>
                <a:gd name="T6" fmla="*/ 40 w 328"/>
                <a:gd name="T7" fmla="*/ 460 h 496"/>
                <a:gd name="T8" fmla="*/ 80 w 328"/>
                <a:gd name="T9" fmla="*/ 436 h 496"/>
                <a:gd name="T10" fmla="*/ 128 w 328"/>
                <a:gd name="T11" fmla="*/ 404 h 496"/>
                <a:gd name="T12" fmla="*/ 168 w 328"/>
                <a:gd name="T13" fmla="*/ 360 h 496"/>
                <a:gd name="T14" fmla="*/ 204 w 328"/>
                <a:gd name="T15" fmla="*/ 312 h 496"/>
                <a:gd name="T16" fmla="*/ 228 w 328"/>
                <a:gd name="T17" fmla="*/ 256 h 496"/>
                <a:gd name="T18" fmla="*/ 244 w 328"/>
                <a:gd name="T19" fmla="*/ 208 h 496"/>
                <a:gd name="T20" fmla="*/ 248 w 328"/>
                <a:gd name="T21" fmla="*/ 164 h 496"/>
                <a:gd name="T22" fmla="*/ 252 w 328"/>
                <a:gd name="T23" fmla="*/ 112 h 496"/>
                <a:gd name="T24" fmla="*/ 252 w 328"/>
                <a:gd name="T25" fmla="*/ 72 h 496"/>
                <a:gd name="T26" fmla="*/ 252 w 328"/>
                <a:gd name="T27" fmla="*/ 52 h 496"/>
                <a:gd name="T28" fmla="*/ 248 w 328"/>
                <a:gd name="T29" fmla="*/ 36 h 496"/>
                <a:gd name="T30" fmla="*/ 248 w 328"/>
                <a:gd name="T31" fmla="*/ 24 h 496"/>
                <a:gd name="T32" fmla="*/ 240 w 328"/>
                <a:gd name="T33" fmla="*/ 16 h 496"/>
                <a:gd name="T34" fmla="*/ 240 w 328"/>
                <a:gd name="T35" fmla="*/ 8 h 496"/>
                <a:gd name="T36" fmla="*/ 252 w 328"/>
                <a:gd name="T37" fmla="*/ 4 h 496"/>
                <a:gd name="T38" fmla="*/ 268 w 328"/>
                <a:gd name="T39" fmla="*/ 4 h 496"/>
                <a:gd name="T40" fmla="*/ 284 w 328"/>
                <a:gd name="T41" fmla="*/ 4 h 496"/>
                <a:gd name="T42" fmla="*/ 300 w 328"/>
                <a:gd name="T43" fmla="*/ 8 h 496"/>
                <a:gd name="T44" fmla="*/ 312 w 328"/>
                <a:gd name="T45" fmla="*/ 16 h 496"/>
                <a:gd name="T46" fmla="*/ 324 w 328"/>
                <a:gd name="T47" fmla="*/ 20 h 496"/>
                <a:gd name="T48" fmla="*/ 328 w 328"/>
                <a:gd name="T49" fmla="*/ 36 h 496"/>
                <a:gd name="T50" fmla="*/ 324 w 328"/>
                <a:gd name="T51" fmla="*/ 48 h 496"/>
                <a:gd name="T52" fmla="*/ 324 w 328"/>
                <a:gd name="T53" fmla="*/ 56 h 496"/>
                <a:gd name="T54" fmla="*/ 320 w 328"/>
                <a:gd name="T55" fmla="*/ 72 h 496"/>
                <a:gd name="T56" fmla="*/ 320 w 328"/>
                <a:gd name="T57" fmla="*/ 92 h 496"/>
                <a:gd name="T58" fmla="*/ 312 w 328"/>
                <a:gd name="T59" fmla="*/ 156 h 496"/>
                <a:gd name="T60" fmla="*/ 300 w 328"/>
                <a:gd name="T61" fmla="*/ 224 h 496"/>
                <a:gd name="T62" fmla="*/ 284 w 328"/>
                <a:gd name="T63" fmla="*/ 272 h 496"/>
                <a:gd name="T64" fmla="*/ 264 w 328"/>
                <a:gd name="T65" fmla="*/ 320 h 496"/>
                <a:gd name="T66" fmla="*/ 236 w 328"/>
                <a:gd name="T67" fmla="*/ 360 h 496"/>
                <a:gd name="T68" fmla="*/ 188 w 328"/>
                <a:gd name="T69" fmla="*/ 408 h 496"/>
                <a:gd name="T70" fmla="*/ 156 w 328"/>
                <a:gd name="T71" fmla="*/ 432 h 496"/>
                <a:gd name="T72" fmla="*/ 116 w 328"/>
                <a:gd name="T73" fmla="*/ 456 h 496"/>
                <a:gd name="T74" fmla="*/ 64 w 328"/>
                <a:gd name="T75" fmla="*/ 480 h 496"/>
                <a:gd name="T76" fmla="*/ 36 w 328"/>
                <a:gd name="T77" fmla="*/ 488 h 496"/>
                <a:gd name="T78" fmla="*/ 20 w 328"/>
                <a:gd name="T79" fmla="*/ 492 h 496"/>
                <a:gd name="T80" fmla="*/ 8 w 328"/>
                <a:gd name="T81" fmla="*/ 496 h 496"/>
                <a:gd name="T82" fmla="*/ 0 w 328"/>
                <a:gd name="T83" fmla="*/ 492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496">
                  <a:moveTo>
                    <a:pt x="0" y="492"/>
                  </a:moveTo>
                  <a:lnTo>
                    <a:pt x="0" y="488"/>
                  </a:lnTo>
                  <a:lnTo>
                    <a:pt x="4" y="484"/>
                  </a:lnTo>
                  <a:lnTo>
                    <a:pt x="4" y="480"/>
                  </a:lnTo>
                  <a:lnTo>
                    <a:pt x="12" y="476"/>
                  </a:lnTo>
                  <a:lnTo>
                    <a:pt x="20" y="472"/>
                  </a:lnTo>
                  <a:lnTo>
                    <a:pt x="28" y="468"/>
                  </a:lnTo>
                  <a:lnTo>
                    <a:pt x="40" y="460"/>
                  </a:lnTo>
                  <a:lnTo>
                    <a:pt x="52" y="452"/>
                  </a:lnTo>
                  <a:lnTo>
                    <a:pt x="80" y="436"/>
                  </a:lnTo>
                  <a:lnTo>
                    <a:pt x="104" y="420"/>
                  </a:lnTo>
                  <a:lnTo>
                    <a:pt x="128" y="404"/>
                  </a:lnTo>
                  <a:lnTo>
                    <a:pt x="152" y="384"/>
                  </a:lnTo>
                  <a:lnTo>
                    <a:pt x="168" y="360"/>
                  </a:lnTo>
                  <a:lnTo>
                    <a:pt x="188" y="336"/>
                  </a:lnTo>
                  <a:lnTo>
                    <a:pt x="204" y="312"/>
                  </a:lnTo>
                  <a:lnTo>
                    <a:pt x="220" y="284"/>
                  </a:lnTo>
                  <a:lnTo>
                    <a:pt x="228" y="256"/>
                  </a:lnTo>
                  <a:lnTo>
                    <a:pt x="236" y="232"/>
                  </a:lnTo>
                  <a:lnTo>
                    <a:pt x="244" y="208"/>
                  </a:lnTo>
                  <a:lnTo>
                    <a:pt x="248" y="184"/>
                  </a:lnTo>
                  <a:lnTo>
                    <a:pt x="248" y="164"/>
                  </a:lnTo>
                  <a:lnTo>
                    <a:pt x="252" y="140"/>
                  </a:lnTo>
                  <a:lnTo>
                    <a:pt x="252" y="112"/>
                  </a:lnTo>
                  <a:lnTo>
                    <a:pt x="252" y="84"/>
                  </a:lnTo>
                  <a:lnTo>
                    <a:pt x="252" y="72"/>
                  </a:lnTo>
                  <a:lnTo>
                    <a:pt x="252" y="60"/>
                  </a:lnTo>
                  <a:lnTo>
                    <a:pt x="252" y="52"/>
                  </a:lnTo>
                  <a:lnTo>
                    <a:pt x="252" y="44"/>
                  </a:lnTo>
                  <a:lnTo>
                    <a:pt x="248" y="36"/>
                  </a:lnTo>
                  <a:lnTo>
                    <a:pt x="248" y="28"/>
                  </a:lnTo>
                  <a:lnTo>
                    <a:pt x="248" y="24"/>
                  </a:lnTo>
                  <a:lnTo>
                    <a:pt x="244" y="20"/>
                  </a:lnTo>
                  <a:lnTo>
                    <a:pt x="240" y="16"/>
                  </a:lnTo>
                  <a:lnTo>
                    <a:pt x="240" y="12"/>
                  </a:lnTo>
                  <a:lnTo>
                    <a:pt x="240" y="8"/>
                  </a:lnTo>
                  <a:lnTo>
                    <a:pt x="244" y="4"/>
                  </a:lnTo>
                  <a:lnTo>
                    <a:pt x="252" y="4"/>
                  </a:lnTo>
                  <a:lnTo>
                    <a:pt x="260" y="0"/>
                  </a:lnTo>
                  <a:lnTo>
                    <a:pt x="268" y="4"/>
                  </a:lnTo>
                  <a:lnTo>
                    <a:pt x="272" y="4"/>
                  </a:lnTo>
                  <a:lnTo>
                    <a:pt x="284" y="4"/>
                  </a:lnTo>
                  <a:lnTo>
                    <a:pt x="292" y="8"/>
                  </a:lnTo>
                  <a:lnTo>
                    <a:pt x="300" y="8"/>
                  </a:lnTo>
                  <a:lnTo>
                    <a:pt x="308" y="12"/>
                  </a:lnTo>
                  <a:lnTo>
                    <a:pt x="312" y="16"/>
                  </a:lnTo>
                  <a:lnTo>
                    <a:pt x="316" y="16"/>
                  </a:lnTo>
                  <a:lnTo>
                    <a:pt x="324" y="20"/>
                  </a:lnTo>
                  <a:lnTo>
                    <a:pt x="328" y="24"/>
                  </a:lnTo>
                  <a:lnTo>
                    <a:pt x="328" y="36"/>
                  </a:lnTo>
                  <a:lnTo>
                    <a:pt x="328" y="44"/>
                  </a:lnTo>
                  <a:lnTo>
                    <a:pt x="324" y="48"/>
                  </a:lnTo>
                  <a:lnTo>
                    <a:pt x="324" y="52"/>
                  </a:lnTo>
                  <a:lnTo>
                    <a:pt x="324" y="56"/>
                  </a:lnTo>
                  <a:lnTo>
                    <a:pt x="320" y="64"/>
                  </a:lnTo>
                  <a:lnTo>
                    <a:pt x="320" y="72"/>
                  </a:lnTo>
                  <a:lnTo>
                    <a:pt x="320" y="80"/>
                  </a:lnTo>
                  <a:lnTo>
                    <a:pt x="320" y="92"/>
                  </a:lnTo>
                  <a:lnTo>
                    <a:pt x="316" y="104"/>
                  </a:lnTo>
                  <a:lnTo>
                    <a:pt x="312" y="156"/>
                  </a:lnTo>
                  <a:lnTo>
                    <a:pt x="304" y="200"/>
                  </a:lnTo>
                  <a:lnTo>
                    <a:pt x="300" y="224"/>
                  </a:lnTo>
                  <a:lnTo>
                    <a:pt x="292" y="248"/>
                  </a:lnTo>
                  <a:lnTo>
                    <a:pt x="284" y="272"/>
                  </a:lnTo>
                  <a:lnTo>
                    <a:pt x="272" y="296"/>
                  </a:lnTo>
                  <a:lnTo>
                    <a:pt x="264" y="320"/>
                  </a:lnTo>
                  <a:lnTo>
                    <a:pt x="248" y="340"/>
                  </a:lnTo>
                  <a:lnTo>
                    <a:pt x="236" y="360"/>
                  </a:lnTo>
                  <a:lnTo>
                    <a:pt x="220" y="376"/>
                  </a:lnTo>
                  <a:lnTo>
                    <a:pt x="188" y="408"/>
                  </a:lnTo>
                  <a:lnTo>
                    <a:pt x="172" y="420"/>
                  </a:lnTo>
                  <a:lnTo>
                    <a:pt x="156" y="432"/>
                  </a:lnTo>
                  <a:lnTo>
                    <a:pt x="136" y="444"/>
                  </a:lnTo>
                  <a:lnTo>
                    <a:pt x="116" y="456"/>
                  </a:lnTo>
                  <a:lnTo>
                    <a:pt x="88" y="468"/>
                  </a:lnTo>
                  <a:lnTo>
                    <a:pt x="64" y="480"/>
                  </a:lnTo>
                  <a:lnTo>
                    <a:pt x="48" y="484"/>
                  </a:lnTo>
                  <a:lnTo>
                    <a:pt x="36" y="488"/>
                  </a:lnTo>
                  <a:lnTo>
                    <a:pt x="28" y="492"/>
                  </a:lnTo>
                  <a:lnTo>
                    <a:pt x="20" y="492"/>
                  </a:lnTo>
                  <a:lnTo>
                    <a:pt x="12" y="496"/>
                  </a:lnTo>
                  <a:lnTo>
                    <a:pt x="8" y="496"/>
                  </a:lnTo>
                  <a:lnTo>
                    <a:pt x="4" y="492"/>
                  </a:lnTo>
                  <a:lnTo>
                    <a:pt x="0" y="492"/>
                  </a:lnTo>
                  <a:lnTo>
                    <a:pt x="0" y="4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Freeform 129"/>
            <p:cNvSpPr/>
            <p:nvPr/>
          </p:nvSpPr>
          <p:spPr bwMode="auto">
            <a:xfrm>
              <a:off x="10781" y="8216"/>
              <a:ext cx="675" cy="620"/>
            </a:xfrm>
            <a:custGeom>
              <a:avLst/>
              <a:gdLst>
                <a:gd name="T0" fmla="*/ 88 w 112"/>
                <a:gd name="T1" fmla="*/ 20 h 84"/>
                <a:gd name="T2" fmla="*/ 100 w 112"/>
                <a:gd name="T3" fmla="*/ 28 h 84"/>
                <a:gd name="T4" fmla="*/ 108 w 112"/>
                <a:gd name="T5" fmla="*/ 36 h 84"/>
                <a:gd name="T6" fmla="*/ 112 w 112"/>
                <a:gd name="T7" fmla="*/ 44 h 84"/>
                <a:gd name="T8" fmla="*/ 112 w 112"/>
                <a:gd name="T9" fmla="*/ 52 h 84"/>
                <a:gd name="T10" fmla="*/ 112 w 112"/>
                <a:gd name="T11" fmla="*/ 64 h 84"/>
                <a:gd name="T12" fmla="*/ 108 w 112"/>
                <a:gd name="T13" fmla="*/ 72 h 84"/>
                <a:gd name="T14" fmla="*/ 104 w 112"/>
                <a:gd name="T15" fmla="*/ 80 h 84"/>
                <a:gd name="T16" fmla="*/ 96 w 112"/>
                <a:gd name="T17" fmla="*/ 80 h 84"/>
                <a:gd name="T18" fmla="*/ 88 w 112"/>
                <a:gd name="T19" fmla="*/ 84 h 84"/>
                <a:gd name="T20" fmla="*/ 80 w 112"/>
                <a:gd name="T21" fmla="*/ 84 h 84"/>
                <a:gd name="T22" fmla="*/ 72 w 112"/>
                <a:gd name="T23" fmla="*/ 80 h 84"/>
                <a:gd name="T24" fmla="*/ 68 w 112"/>
                <a:gd name="T25" fmla="*/ 80 h 84"/>
                <a:gd name="T26" fmla="*/ 64 w 112"/>
                <a:gd name="T27" fmla="*/ 76 h 84"/>
                <a:gd name="T28" fmla="*/ 52 w 112"/>
                <a:gd name="T29" fmla="*/ 68 h 84"/>
                <a:gd name="T30" fmla="*/ 44 w 112"/>
                <a:gd name="T31" fmla="*/ 56 h 84"/>
                <a:gd name="T32" fmla="*/ 28 w 112"/>
                <a:gd name="T33" fmla="*/ 44 h 84"/>
                <a:gd name="T34" fmla="*/ 20 w 112"/>
                <a:gd name="T35" fmla="*/ 36 h 84"/>
                <a:gd name="T36" fmla="*/ 16 w 112"/>
                <a:gd name="T37" fmla="*/ 28 h 84"/>
                <a:gd name="T38" fmla="*/ 8 w 112"/>
                <a:gd name="T39" fmla="*/ 24 h 84"/>
                <a:gd name="T40" fmla="*/ 4 w 112"/>
                <a:gd name="T41" fmla="*/ 20 h 84"/>
                <a:gd name="T42" fmla="*/ 4 w 112"/>
                <a:gd name="T43" fmla="*/ 16 h 84"/>
                <a:gd name="T44" fmla="*/ 0 w 112"/>
                <a:gd name="T45" fmla="*/ 12 h 84"/>
                <a:gd name="T46" fmla="*/ 0 w 112"/>
                <a:gd name="T47" fmla="*/ 8 h 84"/>
                <a:gd name="T48" fmla="*/ 0 w 112"/>
                <a:gd name="T49" fmla="*/ 4 h 84"/>
                <a:gd name="T50" fmla="*/ 4 w 112"/>
                <a:gd name="T51" fmla="*/ 4 h 84"/>
                <a:gd name="T52" fmla="*/ 4 w 112"/>
                <a:gd name="T53" fmla="*/ 4 h 84"/>
                <a:gd name="T54" fmla="*/ 12 w 112"/>
                <a:gd name="T55" fmla="*/ 0 h 84"/>
                <a:gd name="T56" fmla="*/ 24 w 112"/>
                <a:gd name="T57" fmla="*/ 0 h 84"/>
                <a:gd name="T58" fmla="*/ 40 w 112"/>
                <a:gd name="T59" fmla="*/ 4 h 84"/>
                <a:gd name="T60" fmla="*/ 52 w 112"/>
                <a:gd name="T61" fmla="*/ 4 h 84"/>
                <a:gd name="T62" fmla="*/ 68 w 112"/>
                <a:gd name="T63" fmla="*/ 8 h 84"/>
                <a:gd name="T64" fmla="*/ 80 w 112"/>
                <a:gd name="T65" fmla="*/ 16 h 84"/>
                <a:gd name="T66" fmla="*/ 88 w 112"/>
                <a:gd name="T67" fmla="*/ 20 h 84"/>
                <a:gd name="T68" fmla="*/ 88 w 112"/>
                <a:gd name="T6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84">
                  <a:moveTo>
                    <a:pt x="88" y="20"/>
                  </a:moveTo>
                  <a:lnTo>
                    <a:pt x="100" y="28"/>
                  </a:lnTo>
                  <a:lnTo>
                    <a:pt x="108" y="36"/>
                  </a:lnTo>
                  <a:lnTo>
                    <a:pt x="112" y="44"/>
                  </a:lnTo>
                  <a:lnTo>
                    <a:pt x="112" y="52"/>
                  </a:lnTo>
                  <a:lnTo>
                    <a:pt x="112" y="64"/>
                  </a:lnTo>
                  <a:lnTo>
                    <a:pt x="108" y="72"/>
                  </a:lnTo>
                  <a:lnTo>
                    <a:pt x="104" y="80"/>
                  </a:lnTo>
                  <a:lnTo>
                    <a:pt x="96" y="80"/>
                  </a:lnTo>
                  <a:lnTo>
                    <a:pt x="88" y="84"/>
                  </a:lnTo>
                  <a:lnTo>
                    <a:pt x="80" y="84"/>
                  </a:lnTo>
                  <a:lnTo>
                    <a:pt x="72" y="80"/>
                  </a:lnTo>
                  <a:lnTo>
                    <a:pt x="68" y="80"/>
                  </a:lnTo>
                  <a:lnTo>
                    <a:pt x="64" y="76"/>
                  </a:lnTo>
                  <a:lnTo>
                    <a:pt x="52" y="68"/>
                  </a:lnTo>
                  <a:lnTo>
                    <a:pt x="44" y="56"/>
                  </a:lnTo>
                  <a:lnTo>
                    <a:pt x="28" y="44"/>
                  </a:lnTo>
                  <a:lnTo>
                    <a:pt x="20" y="36"/>
                  </a:lnTo>
                  <a:lnTo>
                    <a:pt x="16" y="28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40" y="4"/>
                  </a:lnTo>
                  <a:lnTo>
                    <a:pt x="52" y="4"/>
                  </a:lnTo>
                  <a:lnTo>
                    <a:pt x="68" y="8"/>
                  </a:lnTo>
                  <a:lnTo>
                    <a:pt x="80" y="16"/>
                  </a:lnTo>
                  <a:lnTo>
                    <a:pt x="88" y="20"/>
                  </a:lnTo>
                  <a:lnTo>
                    <a:pt x="88" y="2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Freeform 86"/>
            <p:cNvSpPr/>
            <p:nvPr/>
          </p:nvSpPr>
          <p:spPr bwMode="auto">
            <a:xfrm>
              <a:off x="7826" y="7316"/>
              <a:ext cx="594" cy="3021"/>
            </a:xfrm>
            <a:custGeom>
              <a:avLst/>
              <a:gdLst>
                <a:gd name="T0" fmla="*/ 8 w 84"/>
                <a:gd name="T1" fmla="*/ 4 h 188"/>
                <a:gd name="T2" fmla="*/ 12 w 84"/>
                <a:gd name="T3" fmla="*/ 0 h 188"/>
                <a:gd name="T4" fmla="*/ 16 w 84"/>
                <a:gd name="T5" fmla="*/ 0 h 188"/>
                <a:gd name="T6" fmla="*/ 24 w 84"/>
                <a:gd name="T7" fmla="*/ 0 h 188"/>
                <a:gd name="T8" fmla="*/ 32 w 84"/>
                <a:gd name="T9" fmla="*/ 0 h 188"/>
                <a:gd name="T10" fmla="*/ 40 w 84"/>
                <a:gd name="T11" fmla="*/ 0 h 188"/>
                <a:gd name="T12" fmla="*/ 52 w 84"/>
                <a:gd name="T13" fmla="*/ 4 h 188"/>
                <a:gd name="T14" fmla="*/ 64 w 84"/>
                <a:gd name="T15" fmla="*/ 4 h 188"/>
                <a:gd name="T16" fmla="*/ 76 w 84"/>
                <a:gd name="T17" fmla="*/ 8 h 188"/>
                <a:gd name="T18" fmla="*/ 72 w 84"/>
                <a:gd name="T19" fmla="*/ 20 h 188"/>
                <a:gd name="T20" fmla="*/ 72 w 84"/>
                <a:gd name="T21" fmla="*/ 36 h 188"/>
                <a:gd name="T22" fmla="*/ 72 w 84"/>
                <a:gd name="T23" fmla="*/ 44 h 188"/>
                <a:gd name="T24" fmla="*/ 76 w 84"/>
                <a:gd name="T25" fmla="*/ 56 h 188"/>
                <a:gd name="T26" fmla="*/ 76 w 84"/>
                <a:gd name="T27" fmla="*/ 64 h 188"/>
                <a:gd name="T28" fmla="*/ 80 w 84"/>
                <a:gd name="T29" fmla="*/ 76 h 188"/>
                <a:gd name="T30" fmla="*/ 80 w 84"/>
                <a:gd name="T31" fmla="*/ 84 h 188"/>
                <a:gd name="T32" fmla="*/ 80 w 84"/>
                <a:gd name="T33" fmla="*/ 92 h 188"/>
                <a:gd name="T34" fmla="*/ 84 w 84"/>
                <a:gd name="T35" fmla="*/ 104 h 188"/>
                <a:gd name="T36" fmla="*/ 84 w 84"/>
                <a:gd name="T37" fmla="*/ 116 h 188"/>
                <a:gd name="T38" fmla="*/ 84 w 84"/>
                <a:gd name="T39" fmla="*/ 128 h 188"/>
                <a:gd name="T40" fmla="*/ 84 w 84"/>
                <a:gd name="T41" fmla="*/ 144 h 188"/>
                <a:gd name="T42" fmla="*/ 84 w 84"/>
                <a:gd name="T43" fmla="*/ 160 h 188"/>
                <a:gd name="T44" fmla="*/ 84 w 84"/>
                <a:gd name="T45" fmla="*/ 172 h 188"/>
                <a:gd name="T46" fmla="*/ 80 w 84"/>
                <a:gd name="T47" fmla="*/ 180 h 188"/>
                <a:gd name="T48" fmla="*/ 80 w 84"/>
                <a:gd name="T49" fmla="*/ 180 h 188"/>
                <a:gd name="T50" fmla="*/ 80 w 84"/>
                <a:gd name="T51" fmla="*/ 184 h 188"/>
                <a:gd name="T52" fmla="*/ 76 w 84"/>
                <a:gd name="T53" fmla="*/ 188 h 188"/>
                <a:gd name="T54" fmla="*/ 68 w 84"/>
                <a:gd name="T55" fmla="*/ 188 h 188"/>
                <a:gd name="T56" fmla="*/ 64 w 84"/>
                <a:gd name="T57" fmla="*/ 188 h 188"/>
                <a:gd name="T58" fmla="*/ 56 w 84"/>
                <a:gd name="T59" fmla="*/ 188 h 188"/>
                <a:gd name="T60" fmla="*/ 52 w 84"/>
                <a:gd name="T61" fmla="*/ 184 h 188"/>
                <a:gd name="T62" fmla="*/ 48 w 84"/>
                <a:gd name="T63" fmla="*/ 184 h 188"/>
                <a:gd name="T64" fmla="*/ 48 w 84"/>
                <a:gd name="T65" fmla="*/ 176 h 188"/>
                <a:gd name="T66" fmla="*/ 48 w 84"/>
                <a:gd name="T67" fmla="*/ 172 h 188"/>
                <a:gd name="T68" fmla="*/ 44 w 84"/>
                <a:gd name="T69" fmla="*/ 168 h 188"/>
                <a:gd name="T70" fmla="*/ 44 w 84"/>
                <a:gd name="T71" fmla="*/ 164 h 188"/>
                <a:gd name="T72" fmla="*/ 44 w 84"/>
                <a:gd name="T73" fmla="*/ 156 h 188"/>
                <a:gd name="T74" fmla="*/ 40 w 84"/>
                <a:gd name="T75" fmla="*/ 144 h 188"/>
                <a:gd name="T76" fmla="*/ 40 w 84"/>
                <a:gd name="T77" fmla="*/ 136 h 188"/>
                <a:gd name="T78" fmla="*/ 36 w 84"/>
                <a:gd name="T79" fmla="*/ 124 h 188"/>
                <a:gd name="T80" fmla="*/ 36 w 84"/>
                <a:gd name="T81" fmla="*/ 108 h 188"/>
                <a:gd name="T82" fmla="*/ 32 w 84"/>
                <a:gd name="T83" fmla="*/ 92 h 188"/>
                <a:gd name="T84" fmla="*/ 28 w 84"/>
                <a:gd name="T85" fmla="*/ 80 h 188"/>
                <a:gd name="T86" fmla="*/ 24 w 84"/>
                <a:gd name="T87" fmla="*/ 64 h 188"/>
                <a:gd name="T88" fmla="*/ 20 w 84"/>
                <a:gd name="T89" fmla="*/ 52 h 188"/>
                <a:gd name="T90" fmla="*/ 20 w 84"/>
                <a:gd name="T91" fmla="*/ 44 h 188"/>
                <a:gd name="T92" fmla="*/ 16 w 84"/>
                <a:gd name="T93" fmla="*/ 36 h 188"/>
                <a:gd name="T94" fmla="*/ 12 w 84"/>
                <a:gd name="T95" fmla="*/ 28 h 188"/>
                <a:gd name="T96" fmla="*/ 8 w 84"/>
                <a:gd name="T97" fmla="*/ 24 h 188"/>
                <a:gd name="T98" fmla="*/ 4 w 84"/>
                <a:gd name="T99" fmla="*/ 20 h 188"/>
                <a:gd name="T100" fmla="*/ 0 w 84"/>
                <a:gd name="T101" fmla="*/ 16 h 188"/>
                <a:gd name="T102" fmla="*/ 0 w 84"/>
                <a:gd name="T103" fmla="*/ 12 h 188"/>
                <a:gd name="T104" fmla="*/ 0 w 84"/>
                <a:gd name="T105" fmla="*/ 8 h 188"/>
                <a:gd name="T106" fmla="*/ 0 w 84"/>
                <a:gd name="T107" fmla="*/ 8 h 188"/>
                <a:gd name="T108" fmla="*/ 4 w 84"/>
                <a:gd name="T109" fmla="*/ 4 h 188"/>
                <a:gd name="T110" fmla="*/ 8 w 84"/>
                <a:gd name="T111" fmla="*/ 4 h 188"/>
                <a:gd name="T112" fmla="*/ 8 w 84"/>
                <a:gd name="T113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4" h="188">
                  <a:moveTo>
                    <a:pt x="8" y="4"/>
                  </a:moveTo>
                  <a:lnTo>
                    <a:pt x="12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52" y="4"/>
                  </a:lnTo>
                  <a:lnTo>
                    <a:pt x="64" y="4"/>
                  </a:lnTo>
                  <a:lnTo>
                    <a:pt x="76" y="8"/>
                  </a:lnTo>
                  <a:lnTo>
                    <a:pt x="72" y="20"/>
                  </a:lnTo>
                  <a:lnTo>
                    <a:pt x="72" y="36"/>
                  </a:lnTo>
                  <a:lnTo>
                    <a:pt x="72" y="44"/>
                  </a:lnTo>
                  <a:lnTo>
                    <a:pt x="76" y="56"/>
                  </a:lnTo>
                  <a:lnTo>
                    <a:pt x="76" y="64"/>
                  </a:lnTo>
                  <a:lnTo>
                    <a:pt x="80" y="76"/>
                  </a:lnTo>
                  <a:lnTo>
                    <a:pt x="80" y="84"/>
                  </a:lnTo>
                  <a:lnTo>
                    <a:pt x="80" y="92"/>
                  </a:lnTo>
                  <a:lnTo>
                    <a:pt x="84" y="104"/>
                  </a:lnTo>
                  <a:lnTo>
                    <a:pt x="84" y="116"/>
                  </a:lnTo>
                  <a:lnTo>
                    <a:pt x="84" y="128"/>
                  </a:lnTo>
                  <a:lnTo>
                    <a:pt x="84" y="144"/>
                  </a:lnTo>
                  <a:lnTo>
                    <a:pt x="84" y="160"/>
                  </a:lnTo>
                  <a:lnTo>
                    <a:pt x="84" y="172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4"/>
                  </a:lnTo>
                  <a:lnTo>
                    <a:pt x="76" y="188"/>
                  </a:lnTo>
                  <a:lnTo>
                    <a:pt x="68" y="188"/>
                  </a:lnTo>
                  <a:lnTo>
                    <a:pt x="64" y="188"/>
                  </a:lnTo>
                  <a:lnTo>
                    <a:pt x="56" y="188"/>
                  </a:lnTo>
                  <a:lnTo>
                    <a:pt x="52" y="184"/>
                  </a:lnTo>
                  <a:lnTo>
                    <a:pt x="48" y="184"/>
                  </a:lnTo>
                  <a:lnTo>
                    <a:pt x="48" y="176"/>
                  </a:lnTo>
                  <a:lnTo>
                    <a:pt x="48" y="172"/>
                  </a:lnTo>
                  <a:lnTo>
                    <a:pt x="44" y="168"/>
                  </a:lnTo>
                  <a:lnTo>
                    <a:pt x="44" y="164"/>
                  </a:lnTo>
                  <a:lnTo>
                    <a:pt x="44" y="156"/>
                  </a:lnTo>
                  <a:lnTo>
                    <a:pt x="40" y="144"/>
                  </a:lnTo>
                  <a:lnTo>
                    <a:pt x="40" y="136"/>
                  </a:lnTo>
                  <a:lnTo>
                    <a:pt x="36" y="124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28" y="80"/>
                  </a:lnTo>
                  <a:lnTo>
                    <a:pt x="24" y="64"/>
                  </a:lnTo>
                  <a:lnTo>
                    <a:pt x="20" y="52"/>
                  </a:lnTo>
                  <a:lnTo>
                    <a:pt x="20" y="44"/>
                  </a:lnTo>
                  <a:lnTo>
                    <a:pt x="16" y="36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Freeform 446"/>
            <p:cNvSpPr/>
            <p:nvPr/>
          </p:nvSpPr>
          <p:spPr bwMode="auto">
            <a:xfrm>
              <a:off x="8163" y="7163"/>
              <a:ext cx="4118" cy="730"/>
            </a:xfrm>
            <a:custGeom>
              <a:avLst/>
              <a:gdLst>
                <a:gd name="T0" fmla="*/ 8 w 676"/>
                <a:gd name="T1" fmla="*/ 56 h 96"/>
                <a:gd name="T2" fmla="*/ 32 w 676"/>
                <a:gd name="T3" fmla="*/ 52 h 96"/>
                <a:gd name="T4" fmla="*/ 60 w 676"/>
                <a:gd name="T5" fmla="*/ 48 h 96"/>
                <a:gd name="T6" fmla="*/ 84 w 676"/>
                <a:gd name="T7" fmla="*/ 48 h 96"/>
                <a:gd name="T8" fmla="*/ 96 w 676"/>
                <a:gd name="T9" fmla="*/ 48 h 96"/>
                <a:gd name="T10" fmla="*/ 104 w 676"/>
                <a:gd name="T11" fmla="*/ 48 h 96"/>
                <a:gd name="T12" fmla="*/ 124 w 676"/>
                <a:gd name="T13" fmla="*/ 44 h 96"/>
                <a:gd name="T14" fmla="*/ 148 w 676"/>
                <a:gd name="T15" fmla="*/ 44 h 96"/>
                <a:gd name="T16" fmla="*/ 180 w 676"/>
                <a:gd name="T17" fmla="*/ 40 h 96"/>
                <a:gd name="T18" fmla="*/ 216 w 676"/>
                <a:gd name="T19" fmla="*/ 36 h 96"/>
                <a:gd name="T20" fmla="*/ 260 w 676"/>
                <a:gd name="T21" fmla="*/ 32 h 96"/>
                <a:gd name="T22" fmla="*/ 308 w 676"/>
                <a:gd name="T23" fmla="*/ 28 h 96"/>
                <a:gd name="T24" fmla="*/ 364 w 676"/>
                <a:gd name="T25" fmla="*/ 20 h 96"/>
                <a:gd name="T26" fmla="*/ 416 w 676"/>
                <a:gd name="T27" fmla="*/ 16 h 96"/>
                <a:gd name="T28" fmla="*/ 460 w 676"/>
                <a:gd name="T29" fmla="*/ 12 h 96"/>
                <a:gd name="T30" fmla="*/ 496 w 676"/>
                <a:gd name="T31" fmla="*/ 8 h 96"/>
                <a:gd name="T32" fmla="*/ 524 w 676"/>
                <a:gd name="T33" fmla="*/ 4 h 96"/>
                <a:gd name="T34" fmla="*/ 552 w 676"/>
                <a:gd name="T35" fmla="*/ 4 h 96"/>
                <a:gd name="T36" fmla="*/ 568 w 676"/>
                <a:gd name="T37" fmla="*/ 4 h 96"/>
                <a:gd name="T38" fmla="*/ 580 w 676"/>
                <a:gd name="T39" fmla="*/ 0 h 96"/>
                <a:gd name="T40" fmla="*/ 592 w 676"/>
                <a:gd name="T41" fmla="*/ 4 h 96"/>
                <a:gd name="T42" fmla="*/ 620 w 676"/>
                <a:gd name="T43" fmla="*/ 12 h 96"/>
                <a:gd name="T44" fmla="*/ 648 w 676"/>
                <a:gd name="T45" fmla="*/ 24 h 96"/>
                <a:gd name="T46" fmla="*/ 660 w 676"/>
                <a:gd name="T47" fmla="*/ 32 h 96"/>
                <a:gd name="T48" fmla="*/ 672 w 676"/>
                <a:gd name="T49" fmla="*/ 40 h 96"/>
                <a:gd name="T50" fmla="*/ 676 w 676"/>
                <a:gd name="T51" fmla="*/ 44 h 96"/>
                <a:gd name="T52" fmla="*/ 676 w 676"/>
                <a:gd name="T53" fmla="*/ 56 h 96"/>
                <a:gd name="T54" fmla="*/ 672 w 676"/>
                <a:gd name="T55" fmla="*/ 64 h 96"/>
                <a:gd name="T56" fmla="*/ 664 w 676"/>
                <a:gd name="T57" fmla="*/ 64 h 96"/>
                <a:gd name="T58" fmla="*/ 652 w 676"/>
                <a:gd name="T59" fmla="*/ 64 h 96"/>
                <a:gd name="T60" fmla="*/ 628 w 676"/>
                <a:gd name="T61" fmla="*/ 64 h 96"/>
                <a:gd name="T62" fmla="*/ 596 w 676"/>
                <a:gd name="T63" fmla="*/ 60 h 96"/>
                <a:gd name="T64" fmla="*/ 556 w 676"/>
                <a:gd name="T65" fmla="*/ 60 h 96"/>
                <a:gd name="T66" fmla="*/ 520 w 676"/>
                <a:gd name="T67" fmla="*/ 60 h 96"/>
                <a:gd name="T68" fmla="*/ 492 w 676"/>
                <a:gd name="T69" fmla="*/ 60 h 96"/>
                <a:gd name="T70" fmla="*/ 468 w 676"/>
                <a:gd name="T71" fmla="*/ 60 h 96"/>
                <a:gd name="T72" fmla="*/ 452 w 676"/>
                <a:gd name="T73" fmla="*/ 60 h 96"/>
                <a:gd name="T74" fmla="*/ 432 w 676"/>
                <a:gd name="T75" fmla="*/ 60 h 96"/>
                <a:gd name="T76" fmla="*/ 400 w 676"/>
                <a:gd name="T77" fmla="*/ 60 h 96"/>
                <a:gd name="T78" fmla="*/ 368 w 676"/>
                <a:gd name="T79" fmla="*/ 64 h 96"/>
                <a:gd name="T80" fmla="*/ 304 w 676"/>
                <a:gd name="T81" fmla="*/ 68 h 96"/>
                <a:gd name="T82" fmla="*/ 216 w 676"/>
                <a:gd name="T83" fmla="*/ 76 h 96"/>
                <a:gd name="T84" fmla="*/ 140 w 676"/>
                <a:gd name="T85" fmla="*/ 84 h 96"/>
                <a:gd name="T86" fmla="*/ 104 w 676"/>
                <a:gd name="T87" fmla="*/ 88 h 96"/>
                <a:gd name="T88" fmla="*/ 76 w 676"/>
                <a:gd name="T89" fmla="*/ 92 h 96"/>
                <a:gd name="T90" fmla="*/ 56 w 676"/>
                <a:gd name="T91" fmla="*/ 96 h 96"/>
                <a:gd name="T92" fmla="*/ 44 w 676"/>
                <a:gd name="T93" fmla="*/ 92 h 96"/>
                <a:gd name="T94" fmla="*/ 24 w 676"/>
                <a:gd name="T95" fmla="*/ 84 h 96"/>
                <a:gd name="T96" fmla="*/ 4 w 676"/>
                <a:gd name="T97" fmla="*/ 72 h 96"/>
                <a:gd name="T98" fmla="*/ 0 w 676"/>
                <a:gd name="T99" fmla="*/ 64 h 96"/>
                <a:gd name="T100" fmla="*/ 0 w 676"/>
                <a:gd name="T101" fmla="*/ 60 h 96"/>
                <a:gd name="T102" fmla="*/ 4 w 676"/>
                <a:gd name="T103" fmla="*/ 5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6" h="96">
                  <a:moveTo>
                    <a:pt x="4" y="56"/>
                  </a:moveTo>
                  <a:lnTo>
                    <a:pt x="8" y="56"/>
                  </a:lnTo>
                  <a:lnTo>
                    <a:pt x="20" y="52"/>
                  </a:lnTo>
                  <a:lnTo>
                    <a:pt x="32" y="52"/>
                  </a:lnTo>
                  <a:lnTo>
                    <a:pt x="44" y="48"/>
                  </a:lnTo>
                  <a:lnTo>
                    <a:pt x="60" y="48"/>
                  </a:lnTo>
                  <a:lnTo>
                    <a:pt x="72" y="48"/>
                  </a:lnTo>
                  <a:lnTo>
                    <a:pt x="84" y="48"/>
                  </a:lnTo>
                  <a:lnTo>
                    <a:pt x="92" y="48"/>
                  </a:lnTo>
                  <a:lnTo>
                    <a:pt x="96" y="48"/>
                  </a:lnTo>
                  <a:lnTo>
                    <a:pt x="100" y="48"/>
                  </a:lnTo>
                  <a:lnTo>
                    <a:pt x="104" y="48"/>
                  </a:lnTo>
                  <a:lnTo>
                    <a:pt x="112" y="44"/>
                  </a:lnTo>
                  <a:lnTo>
                    <a:pt x="124" y="44"/>
                  </a:lnTo>
                  <a:lnTo>
                    <a:pt x="136" y="44"/>
                  </a:lnTo>
                  <a:lnTo>
                    <a:pt x="148" y="44"/>
                  </a:lnTo>
                  <a:lnTo>
                    <a:pt x="164" y="40"/>
                  </a:lnTo>
                  <a:lnTo>
                    <a:pt x="180" y="40"/>
                  </a:lnTo>
                  <a:lnTo>
                    <a:pt x="196" y="40"/>
                  </a:lnTo>
                  <a:lnTo>
                    <a:pt x="216" y="36"/>
                  </a:lnTo>
                  <a:lnTo>
                    <a:pt x="236" y="36"/>
                  </a:lnTo>
                  <a:lnTo>
                    <a:pt x="260" y="32"/>
                  </a:lnTo>
                  <a:lnTo>
                    <a:pt x="284" y="28"/>
                  </a:lnTo>
                  <a:lnTo>
                    <a:pt x="308" y="28"/>
                  </a:lnTo>
                  <a:lnTo>
                    <a:pt x="336" y="24"/>
                  </a:lnTo>
                  <a:lnTo>
                    <a:pt x="364" y="20"/>
                  </a:lnTo>
                  <a:lnTo>
                    <a:pt x="388" y="16"/>
                  </a:lnTo>
                  <a:lnTo>
                    <a:pt x="416" y="16"/>
                  </a:lnTo>
                  <a:lnTo>
                    <a:pt x="436" y="12"/>
                  </a:lnTo>
                  <a:lnTo>
                    <a:pt x="460" y="12"/>
                  </a:lnTo>
                  <a:lnTo>
                    <a:pt x="476" y="8"/>
                  </a:lnTo>
                  <a:lnTo>
                    <a:pt x="496" y="8"/>
                  </a:lnTo>
                  <a:lnTo>
                    <a:pt x="512" y="8"/>
                  </a:lnTo>
                  <a:lnTo>
                    <a:pt x="524" y="4"/>
                  </a:lnTo>
                  <a:lnTo>
                    <a:pt x="540" y="4"/>
                  </a:lnTo>
                  <a:lnTo>
                    <a:pt x="552" y="4"/>
                  </a:lnTo>
                  <a:lnTo>
                    <a:pt x="560" y="4"/>
                  </a:lnTo>
                  <a:lnTo>
                    <a:pt x="568" y="4"/>
                  </a:lnTo>
                  <a:lnTo>
                    <a:pt x="572" y="0"/>
                  </a:lnTo>
                  <a:lnTo>
                    <a:pt x="580" y="0"/>
                  </a:lnTo>
                  <a:lnTo>
                    <a:pt x="580" y="0"/>
                  </a:lnTo>
                  <a:lnTo>
                    <a:pt x="592" y="4"/>
                  </a:lnTo>
                  <a:lnTo>
                    <a:pt x="604" y="4"/>
                  </a:lnTo>
                  <a:lnTo>
                    <a:pt x="620" y="12"/>
                  </a:lnTo>
                  <a:lnTo>
                    <a:pt x="640" y="20"/>
                  </a:lnTo>
                  <a:lnTo>
                    <a:pt x="648" y="24"/>
                  </a:lnTo>
                  <a:lnTo>
                    <a:pt x="656" y="28"/>
                  </a:lnTo>
                  <a:lnTo>
                    <a:pt x="660" y="32"/>
                  </a:lnTo>
                  <a:lnTo>
                    <a:pt x="668" y="36"/>
                  </a:lnTo>
                  <a:lnTo>
                    <a:pt x="672" y="40"/>
                  </a:lnTo>
                  <a:lnTo>
                    <a:pt x="672" y="40"/>
                  </a:lnTo>
                  <a:lnTo>
                    <a:pt x="676" y="44"/>
                  </a:lnTo>
                  <a:lnTo>
                    <a:pt x="676" y="48"/>
                  </a:lnTo>
                  <a:lnTo>
                    <a:pt x="676" y="56"/>
                  </a:lnTo>
                  <a:lnTo>
                    <a:pt x="676" y="60"/>
                  </a:lnTo>
                  <a:lnTo>
                    <a:pt x="672" y="64"/>
                  </a:lnTo>
                  <a:lnTo>
                    <a:pt x="668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2" y="64"/>
                  </a:lnTo>
                  <a:lnTo>
                    <a:pt x="640" y="64"/>
                  </a:lnTo>
                  <a:lnTo>
                    <a:pt x="628" y="64"/>
                  </a:lnTo>
                  <a:lnTo>
                    <a:pt x="612" y="64"/>
                  </a:lnTo>
                  <a:lnTo>
                    <a:pt x="596" y="60"/>
                  </a:lnTo>
                  <a:lnTo>
                    <a:pt x="576" y="60"/>
                  </a:lnTo>
                  <a:lnTo>
                    <a:pt x="556" y="60"/>
                  </a:lnTo>
                  <a:lnTo>
                    <a:pt x="536" y="60"/>
                  </a:lnTo>
                  <a:lnTo>
                    <a:pt x="520" y="60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60"/>
                  </a:lnTo>
                  <a:lnTo>
                    <a:pt x="468" y="60"/>
                  </a:lnTo>
                  <a:lnTo>
                    <a:pt x="460" y="60"/>
                  </a:lnTo>
                  <a:lnTo>
                    <a:pt x="452" y="60"/>
                  </a:lnTo>
                  <a:lnTo>
                    <a:pt x="440" y="60"/>
                  </a:lnTo>
                  <a:lnTo>
                    <a:pt x="432" y="60"/>
                  </a:lnTo>
                  <a:lnTo>
                    <a:pt x="416" y="60"/>
                  </a:lnTo>
                  <a:lnTo>
                    <a:pt x="400" y="60"/>
                  </a:lnTo>
                  <a:lnTo>
                    <a:pt x="384" y="60"/>
                  </a:lnTo>
                  <a:lnTo>
                    <a:pt x="368" y="64"/>
                  </a:lnTo>
                  <a:lnTo>
                    <a:pt x="348" y="64"/>
                  </a:lnTo>
                  <a:lnTo>
                    <a:pt x="304" y="68"/>
                  </a:lnTo>
                  <a:lnTo>
                    <a:pt x="260" y="72"/>
                  </a:lnTo>
                  <a:lnTo>
                    <a:pt x="216" y="76"/>
                  </a:lnTo>
                  <a:lnTo>
                    <a:pt x="164" y="84"/>
                  </a:lnTo>
                  <a:lnTo>
                    <a:pt x="140" y="84"/>
                  </a:lnTo>
                  <a:lnTo>
                    <a:pt x="120" y="88"/>
                  </a:lnTo>
                  <a:lnTo>
                    <a:pt x="104" y="88"/>
                  </a:lnTo>
                  <a:lnTo>
                    <a:pt x="88" y="92"/>
                  </a:lnTo>
                  <a:lnTo>
                    <a:pt x="76" y="92"/>
                  </a:lnTo>
                  <a:lnTo>
                    <a:pt x="64" y="92"/>
                  </a:lnTo>
                  <a:lnTo>
                    <a:pt x="56" y="96"/>
                  </a:lnTo>
                  <a:lnTo>
                    <a:pt x="52" y="96"/>
                  </a:lnTo>
                  <a:lnTo>
                    <a:pt x="44" y="92"/>
                  </a:lnTo>
                  <a:lnTo>
                    <a:pt x="36" y="92"/>
                  </a:lnTo>
                  <a:lnTo>
                    <a:pt x="24" y="84"/>
                  </a:lnTo>
                  <a:lnTo>
                    <a:pt x="16" y="76"/>
                  </a:lnTo>
                  <a:lnTo>
                    <a:pt x="4" y="72"/>
                  </a:lnTo>
                  <a:lnTo>
                    <a:pt x="4" y="6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56"/>
                  </a:lnTo>
                  <a:lnTo>
                    <a:pt x="4" y="5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" name="Freeform 446"/>
          <p:cNvSpPr/>
          <p:nvPr/>
        </p:nvSpPr>
        <p:spPr bwMode="auto">
          <a:xfrm>
            <a:off x="499745" y="2467610"/>
            <a:ext cx="1606550" cy="252730"/>
          </a:xfrm>
          <a:custGeom>
            <a:avLst/>
            <a:gdLst>
              <a:gd name="T0" fmla="*/ 8 w 676"/>
              <a:gd name="T1" fmla="*/ 56 h 96"/>
              <a:gd name="T2" fmla="*/ 32 w 676"/>
              <a:gd name="T3" fmla="*/ 52 h 96"/>
              <a:gd name="T4" fmla="*/ 60 w 676"/>
              <a:gd name="T5" fmla="*/ 48 h 96"/>
              <a:gd name="T6" fmla="*/ 84 w 676"/>
              <a:gd name="T7" fmla="*/ 48 h 96"/>
              <a:gd name="T8" fmla="*/ 96 w 676"/>
              <a:gd name="T9" fmla="*/ 48 h 96"/>
              <a:gd name="T10" fmla="*/ 104 w 676"/>
              <a:gd name="T11" fmla="*/ 48 h 96"/>
              <a:gd name="T12" fmla="*/ 124 w 676"/>
              <a:gd name="T13" fmla="*/ 44 h 96"/>
              <a:gd name="T14" fmla="*/ 148 w 676"/>
              <a:gd name="T15" fmla="*/ 44 h 96"/>
              <a:gd name="T16" fmla="*/ 180 w 676"/>
              <a:gd name="T17" fmla="*/ 40 h 96"/>
              <a:gd name="T18" fmla="*/ 216 w 676"/>
              <a:gd name="T19" fmla="*/ 36 h 96"/>
              <a:gd name="T20" fmla="*/ 260 w 676"/>
              <a:gd name="T21" fmla="*/ 32 h 96"/>
              <a:gd name="T22" fmla="*/ 308 w 676"/>
              <a:gd name="T23" fmla="*/ 28 h 96"/>
              <a:gd name="T24" fmla="*/ 364 w 676"/>
              <a:gd name="T25" fmla="*/ 20 h 96"/>
              <a:gd name="T26" fmla="*/ 416 w 676"/>
              <a:gd name="T27" fmla="*/ 16 h 96"/>
              <a:gd name="T28" fmla="*/ 460 w 676"/>
              <a:gd name="T29" fmla="*/ 12 h 96"/>
              <a:gd name="T30" fmla="*/ 496 w 676"/>
              <a:gd name="T31" fmla="*/ 8 h 96"/>
              <a:gd name="T32" fmla="*/ 524 w 676"/>
              <a:gd name="T33" fmla="*/ 4 h 96"/>
              <a:gd name="T34" fmla="*/ 552 w 676"/>
              <a:gd name="T35" fmla="*/ 4 h 96"/>
              <a:gd name="T36" fmla="*/ 568 w 676"/>
              <a:gd name="T37" fmla="*/ 4 h 96"/>
              <a:gd name="T38" fmla="*/ 580 w 676"/>
              <a:gd name="T39" fmla="*/ 0 h 96"/>
              <a:gd name="T40" fmla="*/ 592 w 676"/>
              <a:gd name="T41" fmla="*/ 4 h 96"/>
              <a:gd name="T42" fmla="*/ 620 w 676"/>
              <a:gd name="T43" fmla="*/ 12 h 96"/>
              <a:gd name="T44" fmla="*/ 648 w 676"/>
              <a:gd name="T45" fmla="*/ 24 h 96"/>
              <a:gd name="T46" fmla="*/ 660 w 676"/>
              <a:gd name="T47" fmla="*/ 32 h 96"/>
              <a:gd name="T48" fmla="*/ 672 w 676"/>
              <a:gd name="T49" fmla="*/ 40 h 96"/>
              <a:gd name="T50" fmla="*/ 676 w 676"/>
              <a:gd name="T51" fmla="*/ 44 h 96"/>
              <a:gd name="T52" fmla="*/ 676 w 676"/>
              <a:gd name="T53" fmla="*/ 56 h 96"/>
              <a:gd name="T54" fmla="*/ 672 w 676"/>
              <a:gd name="T55" fmla="*/ 64 h 96"/>
              <a:gd name="T56" fmla="*/ 664 w 676"/>
              <a:gd name="T57" fmla="*/ 64 h 96"/>
              <a:gd name="T58" fmla="*/ 652 w 676"/>
              <a:gd name="T59" fmla="*/ 64 h 96"/>
              <a:gd name="T60" fmla="*/ 628 w 676"/>
              <a:gd name="T61" fmla="*/ 64 h 96"/>
              <a:gd name="T62" fmla="*/ 596 w 676"/>
              <a:gd name="T63" fmla="*/ 60 h 96"/>
              <a:gd name="T64" fmla="*/ 556 w 676"/>
              <a:gd name="T65" fmla="*/ 60 h 96"/>
              <a:gd name="T66" fmla="*/ 520 w 676"/>
              <a:gd name="T67" fmla="*/ 60 h 96"/>
              <a:gd name="T68" fmla="*/ 492 w 676"/>
              <a:gd name="T69" fmla="*/ 60 h 96"/>
              <a:gd name="T70" fmla="*/ 468 w 676"/>
              <a:gd name="T71" fmla="*/ 60 h 96"/>
              <a:gd name="T72" fmla="*/ 452 w 676"/>
              <a:gd name="T73" fmla="*/ 60 h 96"/>
              <a:gd name="T74" fmla="*/ 432 w 676"/>
              <a:gd name="T75" fmla="*/ 60 h 96"/>
              <a:gd name="T76" fmla="*/ 400 w 676"/>
              <a:gd name="T77" fmla="*/ 60 h 96"/>
              <a:gd name="T78" fmla="*/ 368 w 676"/>
              <a:gd name="T79" fmla="*/ 64 h 96"/>
              <a:gd name="T80" fmla="*/ 304 w 676"/>
              <a:gd name="T81" fmla="*/ 68 h 96"/>
              <a:gd name="T82" fmla="*/ 216 w 676"/>
              <a:gd name="T83" fmla="*/ 76 h 96"/>
              <a:gd name="T84" fmla="*/ 140 w 676"/>
              <a:gd name="T85" fmla="*/ 84 h 96"/>
              <a:gd name="T86" fmla="*/ 104 w 676"/>
              <a:gd name="T87" fmla="*/ 88 h 96"/>
              <a:gd name="T88" fmla="*/ 76 w 676"/>
              <a:gd name="T89" fmla="*/ 92 h 96"/>
              <a:gd name="T90" fmla="*/ 56 w 676"/>
              <a:gd name="T91" fmla="*/ 96 h 96"/>
              <a:gd name="T92" fmla="*/ 44 w 676"/>
              <a:gd name="T93" fmla="*/ 92 h 96"/>
              <a:gd name="T94" fmla="*/ 24 w 676"/>
              <a:gd name="T95" fmla="*/ 84 h 96"/>
              <a:gd name="T96" fmla="*/ 4 w 676"/>
              <a:gd name="T97" fmla="*/ 72 h 96"/>
              <a:gd name="T98" fmla="*/ 0 w 676"/>
              <a:gd name="T99" fmla="*/ 64 h 96"/>
              <a:gd name="T100" fmla="*/ 0 w 676"/>
              <a:gd name="T101" fmla="*/ 60 h 96"/>
              <a:gd name="T102" fmla="*/ 4 w 676"/>
              <a:gd name="T103" fmla="*/ 5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6" h="96">
                <a:moveTo>
                  <a:pt x="4" y="56"/>
                </a:moveTo>
                <a:lnTo>
                  <a:pt x="8" y="56"/>
                </a:lnTo>
                <a:lnTo>
                  <a:pt x="20" y="52"/>
                </a:lnTo>
                <a:lnTo>
                  <a:pt x="32" y="52"/>
                </a:lnTo>
                <a:lnTo>
                  <a:pt x="44" y="48"/>
                </a:lnTo>
                <a:lnTo>
                  <a:pt x="60" y="48"/>
                </a:lnTo>
                <a:lnTo>
                  <a:pt x="72" y="48"/>
                </a:lnTo>
                <a:lnTo>
                  <a:pt x="84" y="48"/>
                </a:lnTo>
                <a:lnTo>
                  <a:pt x="92" y="48"/>
                </a:lnTo>
                <a:lnTo>
                  <a:pt x="96" y="48"/>
                </a:lnTo>
                <a:lnTo>
                  <a:pt x="100" y="48"/>
                </a:lnTo>
                <a:lnTo>
                  <a:pt x="104" y="48"/>
                </a:lnTo>
                <a:lnTo>
                  <a:pt x="112" y="44"/>
                </a:lnTo>
                <a:lnTo>
                  <a:pt x="124" y="44"/>
                </a:lnTo>
                <a:lnTo>
                  <a:pt x="136" y="44"/>
                </a:lnTo>
                <a:lnTo>
                  <a:pt x="148" y="44"/>
                </a:lnTo>
                <a:lnTo>
                  <a:pt x="164" y="40"/>
                </a:lnTo>
                <a:lnTo>
                  <a:pt x="180" y="40"/>
                </a:lnTo>
                <a:lnTo>
                  <a:pt x="196" y="40"/>
                </a:lnTo>
                <a:lnTo>
                  <a:pt x="216" y="36"/>
                </a:lnTo>
                <a:lnTo>
                  <a:pt x="236" y="36"/>
                </a:lnTo>
                <a:lnTo>
                  <a:pt x="260" y="32"/>
                </a:lnTo>
                <a:lnTo>
                  <a:pt x="284" y="28"/>
                </a:lnTo>
                <a:lnTo>
                  <a:pt x="308" y="28"/>
                </a:lnTo>
                <a:lnTo>
                  <a:pt x="336" y="24"/>
                </a:lnTo>
                <a:lnTo>
                  <a:pt x="364" y="20"/>
                </a:lnTo>
                <a:lnTo>
                  <a:pt x="388" y="16"/>
                </a:lnTo>
                <a:lnTo>
                  <a:pt x="416" y="16"/>
                </a:lnTo>
                <a:lnTo>
                  <a:pt x="436" y="12"/>
                </a:lnTo>
                <a:lnTo>
                  <a:pt x="460" y="12"/>
                </a:lnTo>
                <a:lnTo>
                  <a:pt x="476" y="8"/>
                </a:lnTo>
                <a:lnTo>
                  <a:pt x="496" y="8"/>
                </a:lnTo>
                <a:lnTo>
                  <a:pt x="512" y="8"/>
                </a:lnTo>
                <a:lnTo>
                  <a:pt x="524" y="4"/>
                </a:lnTo>
                <a:lnTo>
                  <a:pt x="540" y="4"/>
                </a:lnTo>
                <a:lnTo>
                  <a:pt x="552" y="4"/>
                </a:lnTo>
                <a:lnTo>
                  <a:pt x="560" y="4"/>
                </a:lnTo>
                <a:lnTo>
                  <a:pt x="568" y="4"/>
                </a:lnTo>
                <a:lnTo>
                  <a:pt x="572" y="0"/>
                </a:lnTo>
                <a:lnTo>
                  <a:pt x="580" y="0"/>
                </a:lnTo>
                <a:lnTo>
                  <a:pt x="580" y="0"/>
                </a:lnTo>
                <a:lnTo>
                  <a:pt x="592" y="4"/>
                </a:lnTo>
                <a:lnTo>
                  <a:pt x="604" y="4"/>
                </a:lnTo>
                <a:lnTo>
                  <a:pt x="620" y="12"/>
                </a:lnTo>
                <a:lnTo>
                  <a:pt x="640" y="20"/>
                </a:lnTo>
                <a:lnTo>
                  <a:pt x="648" y="24"/>
                </a:lnTo>
                <a:lnTo>
                  <a:pt x="656" y="28"/>
                </a:lnTo>
                <a:lnTo>
                  <a:pt x="660" y="32"/>
                </a:lnTo>
                <a:lnTo>
                  <a:pt x="668" y="36"/>
                </a:lnTo>
                <a:lnTo>
                  <a:pt x="672" y="40"/>
                </a:lnTo>
                <a:lnTo>
                  <a:pt x="672" y="40"/>
                </a:lnTo>
                <a:lnTo>
                  <a:pt x="676" y="44"/>
                </a:lnTo>
                <a:lnTo>
                  <a:pt x="676" y="48"/>
                </a:lnTo>
                <a:lnTo>
                  <a:pt x="676" y="56"/>
                </a:lnTo>
                <a:lnTo>
                  <a:pt x="676" y="60"/>
                </a:lnTo>
                <a:lnTo>
                  <a:pt x="672" y="64"/>
                </a:lnTo>
                <a:lnTo>
                  <a:pt x="668" y="64"/>
                </a:lnTo>
                <a:lnTo>
                  <a:pt x="664" y="64"/>
                </a:lnTo>
                <a:lnTo>
                  <a:pt x="660" y="64"/>
                </a:lnTo>
                <a:lnTo>
                  <a:pt x="652" y="64"/>
                </a:lnTo>
                <a:lnTo>
                  <a:pt x="640" y="64"/>
                </a:lnTo>
                <a:lnTo>
                  <a:pt x="628" y="64"/>
                </a:lnTo>
                <a:lnTo>
                  <a:pt x="612" y="64"/>
                </a:lnTo>
                <a:lnTo>
                  <a:pt x="596" y="60"/>
                </a:lnTo>
                <a:lnTo>
                  <a:pt x="576" y="60"/>
                </a:lnTo>
                <a:lnTo>
                  <a:pt x="556" y="60"/>
                </a:lnTo>
                <a:lnTo>
                  <a:pt x="536" y="60"/>
                </a:lnTo>
                <a:lnTo>
                  <a:pt x="520" y="60"/>
                </a:lnTo>
                <a:lnTo>
                  <a:pt x="504" y="60"/>
                </a:lnTo>
                <a:lnTo>
                  <a:pt x="492" y="60"/>
                </a:lnTo>
                <a:lnTo>
                  <a:pt x="480" y="60"/>
                </a:lnTo>
                <a:lnTo>
                  <a:pt x="468" y="60"/>
                </a:lnTo>
                <a:lnTo>
                  <a:pt x="460" y="60"/>
                </a:lnTo>
                <a:lnTo>
                  <a:pt x="452" y="60"/>
                </a:lnTo>
                <a:lnTo>
                  <a:pt x="440" y="60"/>
                </a:lnTo>
                <a:lnTo>
                  <a:pt x="432" y="60"/>
                </a:lnTo>
                <a:lnTo>
                  <a:pt x="416" y="60"/>
                </a:lnTo>
                <a:lnTo>
                  <a:pt x="400" y="60"/>
                </a:lnTo>
                <a:lnTo>
                  <a:pt x="384" y="60"/>
                </a:lnTo>
                <a:lnTo>
                  <a:pt x="368" y="64"/>
                </a:lnTo>
                <a:lnTo>
                  <a:pt x="348" y="64"/>
                </a:lnTo>
                <a:lnTo>
                  <a:pt x="304" y="68"/>
                </a:lnTo>
                <a:lnTo>
                  <a:pt x="260" y="72"/>
                </a:lnTo>
                <a:lnTo>
                  <a:pt x="216" y="76"/>
                </a:lnTo>
                <a:lnTo>
                  <a:pt x="164" y="84"/>
                </a:lnTo>
                <a:lnTo>
                  <a:pt x="140" y="84"/>
                </a:lnTo>
                <a:lnTo>
                  <a:pt x="120" y="88"/>
                </a:lnTo>
                <a:lnTo>
                  <a:pt x="104" y="88"/>
                </a:lnTo>
                <a:lnTo>
                  <a:pt x="88" y="92"/>
                </a:lnTo>
                <a:lnTo>
                  <a:pt x="76" y="92"/>
                </a:lnTo>
                <a:lnTo>
                  <a:pt x="64" y="92"/>
                </a:lnTo>
                <a:lnTo>
                  <a:pt x="56" y="96"/>
                </a:lnTo>
                <a:lnTo>
                  <a:pt x="52" y="96"/>
                </a:lnTo>
                <a:lnTo>
                  <a:pt x="44" y="92"/>
                </a:lnTo>
                <a:lnTo>
                  <a:pt x="36" y="92"/>
                </a:lnTo>
                <a:lnTo>
                  <a:pt x="24" y="84"/>
                </a:lnTo>
                <a:lnTo>
                  <a:pt x="16" y="76"/>
                </a:lnTo>
                <a:lnTo>
                  <a:pt x="4" y="72"/>
                </a:lnTo>
                <a:lnTo>
                  <a:pt x="4" y="68"/>
                </a:lnTo>
                <a:lnTo>
                  <a:pt x="0" y="64"/>
                </a:lnTo>
                <a:lnTo>
                  <a:pt x="0" y="64"/>
                </a:lnTo>
                <a:lnTo>
                  <a:pt x="0" y="60"/>
                </a:lnTo>
                <a:lnTo>
                  <a:pt x="0" y="60"/>
                </a:lnTo>
                <a:lnTo>
                  <a:pt x="4" y="56"/>
                </a:lnTo>
                <a:lnTo>
                  <a:pt x="4" y="5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Freeform 444"/>
          <p:cNvSpPr/>
          <p:nvPr/>
        </p:nvSpPr>
        <p:spPr bwMode="auto">
          <a:xfrm>
            <a:off x="1866265" y="2919095"/>
            <a:ext cx="205105" cy="920115"/>
          </a:xfrm>
          <a:custGeom>
            <a:avLst/>
            <a:gdLst>
              <a:gd name="T0" fmla="*/ 88 w 96"/>
              <a:gd name="T1" fmla="*/ 152 h 428"/>
              <a:gd name="T2" fmla="*/ 88 w 96"/>
              <a:gd name="T3" fmla="*/ 176 h 428"/>
              <a:gd name="T4" fmla="*/ 84 w 96"/>
              <a:gd name="T5" fmla="*/ 204 h 428"/>
              <a:gd name="T6" fmla="*/ 84 w 96"/>
              <a:gd name="T7" fmla="*/ 236 h 428"/>
              <a:gd name="T8" fmla="*/ 84 w 96"/>
              <a:gd name="T9" fmla="*/ 268 h 428"/>
              <a:gd name="T10" fmla="*/ 80 w 96"/>
              <a:gd name="T11" fmla="*/ 308 h 428"/>
              <a:gd name="T12" fmla="*/ 80 w 96"/>
              <a:gd name="T13" fmla="*/ 352 h 428"/>
              <a:gd name="T14" fmla="*/ 76 w 96"/>
              <a:gd name="T15" fmla="*/ 400 h 428"/>
              <a:gd name="T16" fmla="*/ 20 w 96"/>
              <a:gd name="T17" fmla="*/ 428 h 428"/>
              <a:gd name="T18" fmla="*/ 20 w 96"/>
              <a:gd name="T19" fmla="*/ 416 h 428"/>
              <a:gd name="T20" fmla="*/ 20 w 96"/>
              <a:gd name="T21" fmla="*/ 392 h 428"/>
              <a:gd name="T22" fmla="*/ 24 w 96"/>
              <a:gd name="T23" fmla="*/ 364 h 428"/>
              <a:gd name="T24" fmla="*/ 24 w 96"/>
              <a:gd name="T25" fmla="*/ 324 h 428"/>
              <a:gd name="T26" fmla="*/ 28 w 96"/>
              <a:gd name="T27" fmla="*/ 232 h 428"/>
              <a:gd name="T28" fmla="*/ 28 w 96"/>
              <a:gd name="T29" fmla="*/ 136 h 428"/>
              <a:gd name="T30" fmla="*/ 24 w 96"/>
              <a:gd name="T31" fmla="*/ 92 h 428"/>
              <a:gd name="T32" fmla="*/ 24 w 96"/>
              <a:gd name="T33" fmla="*/ 60 h 428"/>
              <a:gd name="T34" fmla="*/ 20 w 96"/>
              <a:gd name="T35" fmla="*/ 40 h 428"/>
              <a:gd name="T36" fmla="*/ 12 w 96"/>
              <a:gd name="T37" fmla="*/ 32 h 428"/>
              <a:gd name="T38" fmla="*/ 4 w 96"/>
              <a:gd name="T39" fmla="*/ 24 h 428"/>
              <a:gd name="T40" fmla="*/ 0 w 96"/>
              <a:gd name="T41" fmla="*/ 8 h 428"/>
              <a:gd name="T42" fmla="*/ 4 w 96"/>
              <a:gd name="T43" fmla="*/ 4 h 428"/>
              <a:gd name="T44" fmla="*/ 16 w 96"/>
              <a:gd name="T45" fmla="*/ 0 h 428"/>
              <a:gd name="T46" fmla="*/ 28 w 96"/>
              <a:gd name="T47" fmla="*/ 0 h 428"/>
              <a:gd name="T48" fmla="*/ 44 w 96"/>
              <a:gd name="T49" fmla="*/ 4 h 428"/>
              <a:gd name="T50" fmla="*/ 64 w 96"/>
              <a:gd name="T51" fmla="*/ 8 h 428"/>
              <a:gd name="T52" fmla="*/ 76 w 96"/>
              <a:gd name="T53" fmla="*/ 12 h 428"/>
              <a:gd name="T54" fmla="*/ 92 w 96"/>
              <a:gd name="T55" fmla="*/ 20 h 428"/>
              <a:gd name="T56" fmla="*/ 96 w 96"/>
              <a:gd name="T57" fmla="*/ 32 h 428"/>
              <a:gd name="T58" fmla="*/ 96 w 96"/>
              <a:gd name="T59" fmla="*/ 48 h 428"/>
              <a:gd name="T60" fmla="*/ 92 w 96"/>
              <a:gd name="T61" fmla="*/ 60 h 428"/>
              <a:gd name="T62" fmla="*/ 92 w 96"/>
              <a:gd name="T63" fmla="*/ 80 h 428"/>
              <a:gd name="T64" fmla="*/ 88 w 96"/>
              <a:gd name="T65" fmla="*/ 108 h 428"/>
              <a:gd name="T66" fmla="*/ 88 w 96"/>
              <a:gd name="T67" fmla="*/ 140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6" h="428">
                <a:moveTo>
                  <a:pt x="88" y="140"/>
                </a:moveTo>
                <a:lnTo>
                  <a:pt x="88" y="152"/>
                </a:lnTo>
                <a:lnTo>
                  <a:pt x="88" y="164"/>
                </a:lnTo>
                <a:lnTo>
                  <a:pt x="88" y="176"/>
                </a:lnTo>
                <a:lnTo>
                  <a:pt x="84" y="188"/>
                </a:lnTo>
                <a:lnTo>
                  <a:pt x="84" y="204"/>
                </a:lnTo>
                <a:lnTo>
                  <a:pt x="84" y="216"/>
                </a:lnTo>
                <a:lnTo>
                  <a:pt x="84" y="236"/>
                </a:lnTo>
                <a:lnTo>
                  <a:pt x="84" y="252"/>
                </a:lnTo>
                <a:lnTo>
                  <a:pt x="84" y="268"/>
                </a:lnTo>
                <a:lnTo>
                  <a:pt x="84" y="288"/>
                </a:lnTo>
                <a:lnTo>
                  <a:pt x="80" y="308"/>
                </a:lnTo>
                <a:lnTo>
                  <a:pt x="80" y="332"/>
                </a:lnTo>
                <a:lnTo>
                  <a:pt x="80" y="352"/>
                </a:lnTo>
                <a:lnTo>
                  <a:pt x="76" y="376"/>
                </a:lnTo>
                <a:lnTo>
                  <a:pt x="76" y="400"/>
                </a:lnTo>
                <a:lnTo>
                  <a:pt x="76" y="428"/>
                </a:lnTo>
                <a:lnTo>
                  <a:pt x="20" y="428"/>
                </a:lnTo>
                <a:lnTo>
                  <a:pt x="20" y="420"/>
                </a:lnTo>
                <a:lnTo>
                  <a:pt x="20" y="416"/>
                </a:lnTo>
                <a:lnTo>
                  <a:pt x="20" y="404"/>
                </a:lnTo>
                <a:lnTo>
                  <a:pt x="20" y="392"/>
                </a:lnTo>
                <a:lnTo>
                  <a:pt x="20" y="380"/>
                </a:lnTo>
                <a:lnTo>
                  <a:pt x="24" y="364"/>
                </a:lnTo>
                <a:lnTo>
                  <a:pt x="24" y="344"/>
                </a:lnTo>
                <a:lnTo>
                  <a:pt x="24" y="324"/>
                </a:lnTo>
                <a:lnTo>
                  <a:pt x="28" y="280"/>
                </a:lnTo>
                <a:lnTo>
                  <a:pt x="28" y="232"/>
                </a:lnTo>
                <a:lnTo>
                  <a:pt x="28" y="184"/>
                </a:lnTo>
                <a:lnTo>
                  <a:pt x="28" y="136"/>
                </a:lnTo>
                <a:lnTo>
                  <a:pt x="28" y="112"/>
                </a:lnTo>
                <a:lnTo>
                  <a:pt x="24" y="92"/>
                </a:lnTo>
                <a:lnTo>
                  <a:pt x="24" y="76"/>
                </a:lnTo>
                <a:lnTo>
                  <a:pt x="24" y="60"/>
                </a:lnTo>
                <a:lnTo>
                  <a:pt x="20" y="52"/>
                </a:lnTo>
                <a:lnTo>
                  <a:pt x="20" y="40"/>
                </a:lnTo>
                <a:lnTo>
                  <a:pt x="16" y="36"/>
                </a:lnTo>
                <a:lnTo>
                  <a:pt x="12" y="32"/>
                </a:lnTo>
                <a:lnTo>
                  <a:pt x="8" y="28"/>
                </a:lnTo>
                <a:lnTo>
                  <a:pt x="4" y="24"/>
                </a:lnTo>
                <a:lnTo>
                  <a:pt x="0" y="16"/>
                </a:lnTo>
                <a:lnTo>
                  <a:pt x="0" y="8"/>
                </a:lnTo>
                <a:lnTo>
                  <a:pt x="4" y="4"/>
                </a:lnTo>
                <a:lnTo>
                  <a:pt x="4" y="4"/>
                </a:lnTo>
                <a:lnTo>
                  <a:pt x="8" y="0"/>
                </a:lnTo>
                <a:lnTo>
                  <a:pt x="16" y="0"/>
                </a:lnTo>
                <a:lnTo>
                  <a:pt x="20" y="0"/>
                </a:lnTo>
                <a:lnTo>
                  <a:pt x="28" y="0"/>
                </a:lnTo>
                <a:lnTo>
                  <a:pt x="36" y="0"/>
                </a:lnTo>
                <a:lnTo>
                  <a:pt x="44" y="4"/>
                </a:lnTo>
                <a:lnTo>
                  <a:pt x="56" y="8"/>
                </a:lnTo>
                <a:lnTo>
                  <a:pt x="64" y="8"/>
                </a:lnTo>
                <a:lnTo>
                  <a:pt x="72" y="12"/>
                </a:lnTo>
                <a:lnTo>
                  <a:pt x="76" y="12"/>
                </a:lnTo>
                <a:lnTo>
                  <a:pt x="88" y="16"/>
                </a:lnTo>
                <a:lnTo>
                  <a:pt x="92" y="20"/>
                </a:lnTo>
                <a:lnTo>
                  <a:pt x="96" y="24"/>
                </a:lnTo>
                <a:lnTo>
                  <a:pt x="96" y="32"/>
                </a:lnTo>
                <a:lnTo>
                  <a:pt x="96" y="36"/>
                </a:lnTo>
                <a:lnTo>
                  <a:pt x="96" y="48"/>
                </a:lnTo>
                <a:lnTo>
                  <a:pt x="96" y="52"/>
                </a:lnTo>
                <a:lnTo>
                  <a:pt x="92" y="60"/>
                </a:lnTo>
                <a:lnTo>
                  <a:pt x="92" y="68"/>
                </a:lnTo>
                <a:lnTo>
                  <a:pt x="92" y="80"/>
                </a:lnTo>
                <a:lnTo>
                  <a:pt x="88" y="92"/>
                </a:lnTo>
                <a:lnTo>
                  <a:pt x="88" y="108"/>
                </a:lnTo>
                <a:lnTo>
                  <a:pt x="88" y="124"/>
                </a:lnTo>
                <a:lnTo>
                  <a:pt x="88" y="140"/>
                </a:lnTo>
                <a:lnTo>
                  <a:pt x="88" y="14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Freeform 129"/>
          <p:cNvSpPr/>
          <p:nvPr/>
        </p:nvSpPr>
        <p:spPr bwMode="auto">
          <a:xfrm>
            <a:off x="1811655" y="3755390"/>
            <a:ext cx="233680" cy="214630"/>
          </a:xfrm>
          <a:custGeom>
            <a:avLst/>
            <a:gdLst>
              <a:gd name="T0" fmla="*/ 88 w 112"/>
              <a:gd name="T1" fmla="*/ 20 h 84"/>
              <a:gd name="T2" fmla="*/ 100 w 112"/>
              <a:gd name="T3" fmla="*/ 28 h 84"/>
              <a:gd name="T4" fmla="*/ 108 w 112"/>
              <a:gd name="T5" fmla="*/ 36 h 84"/>
              <a:gd name="T6" fmla="*/ 112 w 112"/>
              <a:gd name="T7" fmla="*/ 44 h 84"/>
              <a:gd name="T8" fmla="*/ 112 w 112"/>
              <a:gd name="T9" fmla="*/ 52 h 84"/>
              <a:gd name="T10" fmla="*/ 112 w 112"/>
              <a:gd name="T11" fmla="*/ 64 h 84"/>
              <a:gd name="T12" fmla="*/ 108 w 112"/>
              <a:gd name="T13" fmla="*/ 72 h 84"/>
              <a:gd name="T14" fmla="*/ 104 w 112"/>
              <a:gd name="T15" fmla="*/ 80 h 84"/>
              <a:gd name="T16" fmla="*/ 96 w 112"/>
              <a:gd name="T17" fmla="*/ 80 h 84"/>
              <a:gd name="T18" fmla="*/ 88 w 112"/>
              <a:gd name="T19" fmla="*/ 84 h 84"/>
              <a:gd name="T20" fmla="*/ 80 w 112"/>
              <a:gd name="T21" fmla="*/ 84 h 84"/>
              <a:gd name="T22" fmla="*/ 72 w 112"/>
              <a:gd name="T23" fmla="*/ 80 h 84"/>
              <a:gd name="T24" fmla="*/ 68 w 112"/>
              <a:gd name="T25" fmla="*/ 80 h 84"/>
              <a:gd name="T26" fmla="*/ 64 w 112"/>
              <a:gd name="T27" fmla="*/ 76 h 84"/>
              <a:gd name="T28" fmla="*/ 52 w 112"/>
              <a:gd name="T29" fmla="*/ 68 h 84"/>
              <a:gd name="T30" fmla="*/ 44 w 112"/>
              <a:gd name="T31" fmla="*/ 56 h 84"/>
              <a:gd name="T32" fmla="*/ 28 w 112"/>
              <a:gd name="T33" fmla="*/ 44 h 84"/>
              <a:gd name="T34" fmla="*/ 20 w 112"/>
              <a:gd name="T35" fmla="*/ 36 h 84"/>
              <a:gd name="T36" fmla="*/ 16 w 112"/>
              <a:gd name="T37" fmla="*/ 28 h 84"/>
              <a:gd name="T38" fmla="*/ 8 w 112"/>
              <a:gd name="T39" fmla="*/ 24 h 84"/>
              <a:gd name="T40" fmla="*/ 4 w 112"/>
              <a:gd name="T41" fmla="*/ 20 h 84"/>
              <a:gd name="T42" fmla="*/ 4 w 112"/>
              <a:gd name="T43" fmla="*/ 16 h 84"/>
              <a:gd name="T44" fmla="*/ 0 w 112"/>
              <a:gd name="T45" fmla="*/ 12 h 84"/>
              <a:gd name="T46" fmla="*/ 0 w 112"/>
              <a:gd name="T47" fmla="*/ 8 h 84"/>
              <a:gd name="T48" fmla="*/ 0 w 112"/>
              <a:gd name="T49" fmla="*/ 4 h 84"/>
              <a:gd name="T50" fmla="*/ 4 w 112"/>
              <a:gd name="T51" fmla="*/ 4 h 84"/>
              <a:gd name="T52" fmla="*/ 4 w 112"/>
              <a:gd name="T53" fmla="*/ 4 h 84"/>
              <a:gd name="T54" fmla="*/ 12 w 112"/>
              <a:gd name="T55" fmla="*/ 0 h 84"/>
              <a:gd name="T56" fmla="*/ 24 w 112"/>
              <a:gd name="T57" fmla="*/ 0 h 84"/>
              <a:gd name="T58" fmla="*/ 40 w 112"/>
              <a:gd name="T59" fmla="*/ 4 h 84"/>
              <a:gd name="T60" fmla="*/ 52 w 112"/>
              <a:gd name="T61" fmla="*/ 4 h 84"/>
              <a:gd name="T62" fmla="*/ 68 w 112"/>
              <a:gd name="T63" fmla="*/ 8 h 84"/>
              <a:gd name="T64" fmla="*/ 80 w 112"/>
              <a:gd name="T65" fmla="*/ 16 h 84"/>
              <a:gd name="T66" fmla="*/ 88 w 112"/>
              <a:gd name="T67" fmla="*/ 20 h 84"/>
              <a:gd name="T68" fmla="*/ 88 w 112"/>
              <a:gd name="T69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84">
                <a:moveTo>
                  <a:pt x="88" y="20"/>
                </a:moveTo>
                <a:lnTo>
                  <a:pt x="100" y="28"/>
                </a:lnTo>
                <a:lnTo>
                  <a:pt x="108" y="36"/>
                </a:lnTo>
                <a:lnTo>
                  <a:pt x="112" y="44"/>
                </a:lnTo>
                <a:lnTo>
                  <a:pt x="112" y="52"/>
                </a:lnTo>
                <a:lnTo>
                  <a:pt x="112" y="64"/>
                </a:lnTo>
                <a:lnTo>
                  <a:pt x="108" y="72"/>
                </a:lnTo>
                <a:lnTo>
                  <a:pt x="104" y="80"/>
                </a:lnTo>
                <a:lnTo>
                  <a:pt x="96" y="80"/>
                </a:lnTo>
                <a:lnTo>
                  <a:pt x="88" y="84"/>
                </a:lnTo>
                <a:lnTo>
                  <a:pt x="80" y="84"/>
                </a:lnTo>
                <a:lnTo>
                  <a:pt x="72" y="80"/>
                </a:lnTo>
                <a:lnTo>
                  <a:pt x="68" y="80"/>
                </a:lnTo>
                <a:lnTo>
                  <a:pt x="64" y="76"/>
                </a:lnTo>
                <a:lnTo>
                  <a:pt x="52" y="68"/>
                </a:lnTo>
                <a:lnTo>
                  <a:pt x="44" y="56"/>
                </a:lnTo>
                <a:lnTo>
                  <a:pt x="28" y="44"/>
                </a:lnTo>
                <a:lnTo>
                  <a:pt x="20" y="36"/>
                </a:lnTo>
                <a:lnTo>
                  <a:pt x="16" y="28"/>
                </a:lnTo>
                <a:lnTo>
                  <a:pt x="8" y="24"/>
                </a:lnTo>
                <a:lnTo>
                  <a:pt x="4" y="20"/>
                </a:lnTo>
                <a:lnTo>
                  <a:pt x="4" y="16"/>
                </a:lnTo>
                <a:lnTo>
                  <a:pt x="0" y="12"/>
                </a:lnTo>
                <a:lnTo>
                  <a:pt x="0" y="8"/>
                </a:lnTo>
                <a:lnTo>
                  <a:pt x="0" y="4"/>
                </a:lnTo>
                <a:lnTo>
                  <a:pt x="4" y="4"/>
                </a:lnTo>
                <a:lnTo>
                  <a:pt x="4" y="4"/>
                </a:lnTo>
                <a:lnTo>
                  <a:pt x="12" y="0"/>
                </a:lnTo>
                <a:lnTo>
                  <a:pt x="24" y="0"/>
                </a:lnTo>
                <a:lnTo>
                  <a:pt x="40" y="4"/>
                </a:lnTo>
                <a:lnTo>
                  <a:pt x="52" y="4"/>
                </a:lnTo>
                <a:lnTo>
                  <a:pt x="68" y="8"/>
                </a:lnTo>
                <a:lnTo>
                  <a:pt x="80" y="16"/>
                </a:lnTo>
                <a:lnTo>
                  <a:pt x="88" y="20"/>
                </a:lnTo>
                <a:lnTo>
                  <a:pt x="88" y="2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Freeform 131"/>
          <p:cNvSpPr/>
          <p:nvPr/>
        </p:nvSpPr>
        <p:spPr bwMode="auto">
          <a:xfrm>
            <a:off x="777875" y="2620010"/>
            <a:ext cx="360045" cy="938530"/>
          </a:xfrm>
          <a:custGeom>
            <a:avLst/>
            <a:gdLst>
              <a:gd name="T0" fmla="*/ 0 w 328"/>
              <a:gd name="T1" fmla="*/ 488 h 496"/>
              <a:gd name="T2" fmla="*/ 4 w 328"/>
              <a:gd name="T3" fmla="*/ 480 h 496"/>
              <a:gd name="T4" fmla="*/ 20 w 328"/>
              <a:gd name="T5" fmla="*/ 472 h 496"/>
              <a:gd name="T6" fmla="*/ 40 w 328"/>
              <a:gd name="T7" fmla="*/ 460 h 496"/>
              <a:gd name="T8" fmla="*/ 80 w 328"/>
              <a:gd name="T9" fmla="*/ 436 h 496"/>
              <a:gd name="T10" fmla="*/ 128 w 328"/>
              <a:gd name="T11" fmla="*/ 404 h 496"/>
              <a:gd name="T12" fmla="*/ 168 w 328"/>
              <a:gd name="T13" fmla="*/ 360 h 496"/>
              <a:gd name="T14" fmla="*/ 204 w 328"/>
              <a:gd name="T15" fmla="*/ 312 h 496"/>
              <a:gd name="T16" fmla="*/ 228 w 328"/>
              <a:gd name="T17" fmla="*/ 256 h 496"/>
              <a:gd name="T18" fmla="*/ 244 w 328"/>
              <a:gd name="T19" fmla="*/ 208 h 496"/>
              <a:gd name="T20" fmla="*/ 248 w 328"/>
              <a:gd name="T21" fmla="*/ 164 h 496"/>
              <a:gd name="T22" fmla="*/ 252 w 328"/>
              <a:gd name="T23" fmla="*/ 112 h 496"/>
              <a:gd name="T24" fmla="*/ 252 w 328"/>
              <a:gd name="T25" fmla="*/ 72 h 496"/>
              <a:gd name="T26" fmla="*/ 252 w 328"/>
              <a:gd name="T27" fmla="*/ 52 h 496"/>
              <a:gd name="T28" fmla="*/ 248 w 328"/>
              <a:gd name="T29" fmla="*/ 36 h 496"/>
              <a:gd name="T30" fmla="*/ 248 w 328"/>
              <a:gd name="T31" fmla="*/ 24 h 496"/>
              <a:gd name="T32" fmla="*/ 240 w 328"/>
              <a:gd name="T33" fmla="*/ 16 h 496"/>
              <a:gd name="T34" fmla="*/ 240 w 328"/>
              <a:gd name="T35" fmla="*/ 8 h 496"/>
              <a:gd name="T36" fmla="*/ 252 w 328"/>
              <a:gd name="T37" fmla="*/ 4 h 496"/>
              <a:gd name="T38" fmla="*/ 268 w 328"/>
              <a:gd name="T39" fmla="*/ 4 h 496"/>
              <a:gd name="T40" fmla="*/ 284 w 328"/>
              <a:gd name="T41" fmla="*/ 4 h 496"/>
              <a:gd name="T42" fmla="*/ 300 w 328"/>
              <a:gd name="T43" fmla="*/ 8 h 496"/>
              <a:gd name="T44" fmla="*/ 312 w 328"/>
              <a:gd name="T45" fmla="*/ 16 h 496"/>
              <a:gd name="T46" fmla="*/ 324 w 328"/>
              <a:gd name="T47" fmla="*/ 20 h 496"/>
              <a:gd name="T48" fmla="*/ 328 w 328"/>
              <a:gd name="T49" fmla="*/ 36 h 496"/>
              <a:gd name="T50" fmla="*/ 324 w 328"/>
              <a:gd name="T51" fmla="*/ 48 h 496"/>
              <a:gd name="T52" fmla="*/ 324 w 328"/>
              <a:gd name="T53" fmla="*/ 56 h 496"/>
              <a:gd name="T54" fmla="*/ 320 w 328"/>
              <a:gd name="T55" fmla="*/ 72 h 496"/>
              <a:gd name="T56" fmla="*/ 320 w 328"/>
              <a:gd name="T57" fmla="*/ 92 h 496"/>
              <a:gd name="T58" fmla="*/ 312 w 328"/>
              <a:gd name="T59" fmla="*/ 156 h 496"/>
              <a:gd name="T60" fmla="*/ 300 w 328"/>
              <a:gd name="T61" fmla="*/ 224 h 496"/>
              <a:gd name="T62" fmla="*/ 284 w 328"/>
              <a:gd name="T63" fmla="*/ 272 h 496"/>
              <a:gd name="T64" fmla="*/ 264 w 328"/>
              <a:gd name="T65" fmla="*/ 320 h 496"/>
              <a:gd name="T66" fmla="*/ 236 w 328"/>
              <a:gd name="T67" fmla="*/ 360 h 496"/>
              <a:gd name="T68" fmla="*/ 188 w 328"/>
              <a:gd name="T69" fmla="*/ 408 h 496"/>
              <a:gd name="T70" fmla="*/ 156 w 328"/>
              <a:gd name="T71" fmla="*/ 432 h 496"/>
              <a:gd name="T72" fmla="*/ 116 w 328"/>
              <a:gd name="T73" fmla="*/ 456 h 496"/>
              <a:gd name="T74" fmla="*/ 64 w 328"/>
              <a:gd name="T75" fmla="*/ 480 h 496"/>
              <a:gd name="T76" fmla="*/ 36 w 328"/>
              <a:gd name="T77" fmla="*/ 488 h 496"/>
              <a:gd name="T78" fmla="*/ 20 w 328"/>
              <a:gd name="T79" fmla="*/ 492 h 496"/>
              <a:gd name="T80" fmla="*/ 8 w 328"/>
              <a:gd name="T81" fmla="*/ 496 h 496"/>
              <a:gd name="T82" fmla="*/ 0 w 328"/>
              <a:gd name="T83" fmla="*/ 49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8" h="496">
                <a:moveTo>
                  <a:pt x="0" y="492"/>
                </a:moveTo>
                <a:lnTo>
                  <a:pt x="0" y="488"/>
                </a:lnTo>
                <a:lnTo>
                  <a:pt x="4" y="484"/>
                </a:lnTo>
                <a:lnTo>
                  <a:pt x="4" y="480"/>
                </a:lnTo>
                <a:lnTo>
                  <a:pt x="12" y="476"/>
                </a:lnTo>
                <a:lnTo>
                  <a:pt x="20" y="472"/>
                </a:lnTo>
                <a:lnTo>
                  <a:pt x="28" y="468"/>
                </a:lnTo>
                <a:lnTo>
                  <a:pt x="40" y="460"/>
                </a:lnTo>
                <a:lnTo>
                  <a:pt x="52" y="452"/>
                </a:lnTo>
                <a:lnTo>
                  <a:pt x="80" y="436"/>
                </a:lnTo>
                <a:lnTo>
                  <a:pt x="104" y="420"/>
                </a:lnTo>
                <a:lnTo>
                  <a:pt x="128" y="404"/>
                </a:lnTo>
                <a:lnTo>
                  <a:pt x="152" y="384"/>
                </a:lnTo>
                <a:lnTo>
                  <a:pt x="168" y="360"/>
                </a:lnTo>
                <a:lnTo>
                  <a:pt x="188" y="336"/>
                </a:lnTo>
                <a:lnTo>
                  <a:pt x="204" y="312"/>
                </a:lnTo>
                <a:lnTo>
                  <a:pt x="220" y="284"/>
                </a:lnTo>
                <a:lnTo>
                  <a:pt x="228" y="256"/>
                </a:lnTo>
                <a:lnTo>
                  <a:pt x="236" y="232"/>
                </a:lnTo>
                <a:lnTo>
                  <a:pt x="244" y="208"/>
                </a:lnTo>
                <a:lnTo>
                  <a:pt x="248" y="184"/>
                </a:lnTo>
                <a:lnTo>
                  <a:pt x="248" y="164"/>
                </a:lnTo>
                <a:lnTo>
                  <a:pt x="252" y="140"/>
                </a:lnTo>
                <a:lnTo>
                  <a:pt x="252" y="112"/>
                </a:lnTo>
                <a:lnTo>
                  <a:pt x="252" y="84"/>
                </a:lnTo>
                <a:lnTo>
                  <a:pt x="252" y="72"/>
                </a:lnTo>
                <a:lnTo>
                  <a:pt x="252" y="60"/>
                </a:lnTo>
                <a:lnTo>
                  <a:pt x="252" y="52"/>
                </a:lnTo>
                <a:lnTo>
                  <a:pt x="252" y="44"/>
                </a:lnTo>
                <a:lnTo>
                  <a:pt x="248" y="36"/>
                </a:lnTo>
                <a:lnTo>
                  <a:pt x="248" y="28"/>
                </a:lnTo>
                <a:lnTo>
                  <a:pt x="248" y="24"/>
                </a:lnTo>
                <a:lnTo>
                  <a:pt x="244" y="20"/>
                </a:lnTo>
                <a:lnTo>
                  <a:pt x="240" y="16"/>
                </a:lnTo>
                <a:lnTo>
                  <a:pt x="240" y="12"/>
                </a:lnTo>
                <a:lnTo>
                  <a:pt x="240" y="8"/>
                </a:lnTo>
                <a:lnTo>
                  <a:pt x="244" y="4"/>
                </a:lnTo>
                <a:lnTo>
                  <a:pt x="252" y="4"/>
                </a:lnTo>
                <a:lnTo>
                  <a:pt x="260" y="0"/>
                </a:lnTo>
                <a:lnTo>
                  <a:pt x="268" y="4"/>
                </a:lnTo>
                <a:lnTo>
                  <a:pt x="272" y="4"/>
                </a:lnTo>
                <a:lnTo>
                  <a:pt x="284" y="4"/>
                </a:lnTo>
                <a:lnTo>
                  <a:pt x="292" y="8"/>
                </a:lnTo>
                <a:lnTo>
                  <a:pt x="300" y="8"/>
                </a:lnTo>
                <a:lnTo>
                  <a:pt x="308" y="12"/>
                </a:lnTo>
                <a:lnTo>
                  <a:pt x="312" y="16"/>
                </a:lnTo>
                <a:lnTo>
                  <a:pt x="316" y="16"/>
                </a:lnTo>
                <a:lnTo>
                  <a:pt x="324" y="20"/>
                </a:lnTo>
                <a:lnTo>
                  <a:pt x="328" y="24"/>
                </a:lnTo>
                <a:lnTo>
                  <a:pt x="328" y="36"/>
                </a:lnTo>
                <a:lnTo>
                  <a:pt x="328" y="44"/>
                </a:lnTo>
                <a:lnTo>
                  <a:pt x="324" y="48"/>
                </a:lnTo>
                <a:lnTo>
                  <a:pt x="324" y="52"/>
                </a:lnTo>
                <a:lnTo>
                  <a:pt x="324" y="56"/>
                </a:lnTo>
                <a:lnTo>
                  <a:pt x="320" y="64"/>
                </a:lnTo>
                <a:lnTo>
                  <a:pt x="320" y="72"/>
                </a:lnTo>
                <a:lnTo>
                  <a:pt x="320" y="80"/>
                </a:lnTo>
                <a:lnTo>
                  <a:pt x="320" y="92"/>
                </a:lnTo>
                <a:lnTo>
                  <a:pt x="316" y="104"/>
                </a:lnTo>
                <a:lnTo>
                  <a:pt x="312" y="156"/>
                </a:lnTo>
                <a:lnTo>
                  <a:pt x="304" y="200"/>
                </a:lnTo>
                <a:lnTo>
                  <a:pt x="300" y="224"/>
                </a:lnTo>
                <a:lnTo>
                  <a:pt x="292" y="248"/>
                </a:lnTo>
                <a:lnTo>
                  <a:pt x="284" y="272"/>
                </a:lnTo>
                <a:lnTo>
                  <a:pt x="272" y="296"/>
                </a:lnTo>
                <a:lnTo>
                  <a:pt x="264" y="320"/>
                </a:lnTo>
                <a:lnTo>
                  <a:pt x="248" y="340"/>
                </a:lnTo>
                <a:lnTo>
                  <a:pt x="236" y="360"/>
                </a:lnTo>
                <a:lnTo>
                  <a:pt x="220" y="376"/>
                </a:lnTo>
                <a:lnTo>
                  <a:pt x="188" y="408"/>
                </a:lnTo>
                <a:lnTo>
                  <a:pt x="172" y="420"/>
                </a:lnTo>
                <a:lnTo>
                  <a:pt x="156" y="432"/>
                </a:lnTo>
                <a:lnTo>
                  <a:pt x="136" y="444"/>
                </a:lnTo>
                <a:lnTo>
                  <a:pt x="116" y="456"/>
                </a:lnTo>
                <a:lnTo>
                  <a:pt x="88" y="468"/>
                </a:lnTo>
                <a:lnTo>
                  <a:pt x="64" y="480"/>
                </a:lnTo>
                <a:lnTo>
                  <a:pt x="48" y="484"/>
                </a:lnTo>
                <a:lnTo>
                  <a:pt x="36" y="488"/>
                </a:lnTo>
                <a:lnTo>
                  <a:pt x="28" y="492"/>
                </a:lnTo>
                <a:lnTo>
                  <a:pt x="20" y="492"/>
                </a:lnTo>
                <a:lnTo>
                  <a:pt x="12" y="496"/>
                </a:lnTo>
                <a:lnTo>
                  <a:pt x="8" y="496"/>
                </a:lnTo>
                <a:lnTo>
                  <a:pt x="4" y="492"/>
                </a:lnTo>
                <a:lnTo>
                  <a:pt x="0" y="492"/>
                </a:lnTo>
                <a:lnTo>
                  <a:pt x="0" y="49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Freeform 129"/>
          <p:cNvSpPr/>
          <p:nvPr/>
        </p:nvSpPr>
        <p:spPr bwMode="auto">
          <a:xfrm>
            <a:off x="1000125" y="3239770"/>
            <a:ext cx="233680" cy="214630"/>
          </a:xfrm>
          <a:custGeom>
            <a:avLst/>
            <a:gdLst>
              <a:gd name="T0" fmla="*/ 88 w 112"/>
              <a:gd name="T1" fmla="*/ 20 h 84"/>
              <a:gd name="T2" fmla="*/ 100 w 112"/>
              <a:gd name="T3" fmla="*/ 28 h 84"/>
              <a:gd name="T4" fmla="*/ 108 w 112"/>
              <a:gd name="T5" fmla="*/ 36 h 84"/>
              <a:gd name="T6" fmla="*/ 112 w 112"/>
              <a:gd name="T7" fmla="*/ 44 h 84"/>
              <a:gd name="T8" fmla="*/ 112 w 112"/>
              <a:gd name="T9" fmla="*/ 52 h 84"/>
              <a:gd name="T10" fmla="*/ 112 w 112"/>
              <a:gd name="T11" fmla="*/ 64 h 84"/>
              <a:gd name="T12" fmla="*/ 108 w 112"/>
              <a:gd name="T13" fmla="*/ 72 h 84"/>
              <a:gd name="T14" fmla="*/ 104 w 112"/>
              <a:gd name="T15" fmla="*/ 80 h 84"/>
              <a:gd name="T16" fmla="*/ 96 w 112"/>
              <a:gd name="T17" fmla="*/ 80 h 84"/>
              <a:gd name="T18" fmla="*/ 88 w 112"/>
              <a:gd name="T19" fmla="*/ 84 h 84"/>
              <a:gd name="T20" fmla="*/ 80 w 112"/>
              <a:gd name="T21" fmla="*/ 84 h 84"/>
              <a:gd name="T22" fmla="*/ 72 w 112"/>
              <a:gd name="T23" fmla="*/ 80 h 84"/>
              <a:gd name="T24" fmla="*/ 68 w 112"/>
              <a:gd name="T25" fmla="*/ 80 h 84"/>
              <a:gd name="T26" fmla="*/ 64 w 112"/>
              <a:gd name="T27" fmla="*/ 76 h 84"/>
              <a:gd name="T28" fmla="*/ 52 w 112"/>
              <a:gd name="T29" fmla="*/ 68 h 84"/>
              <a:gd name="T30" fmla="*/ 44 w 112"/>
              <a:gd name="T31" fmla="*/ 56 h 84"/>
              <a:gd name="T32" fmla="*/ 28 w 112"/>
              <a:gd name="T33" fmla="*/ 44 h 84"/>
              <a:gd name="T34" fmla="*/ 20 w 112"/>
              <a:gd name="T35" fmla="*/ 36 h 84"/>
              <a:gd name="T36" fmla="*/ 16 w 112"/>
              <a:gd name="T37" fmla="*/ 28 h 84"/>
              <a:gd name="T38" fmla="*/ 8 w 112"/>
              <a:gd name="T39" fmla="*/ 24 h 84"/>
              <a:gd name="T40" fmla="*/ 4 w 112"/>
              <a:gd name="T41" fmla="*/ 20 h 84"/>
              <a:gd name="T42" fmla="*/ 4 w 112"/>
              <a:gd name="T43" fmla="*/ 16 h 84"/>
              <a:gd name="T44" fmla="*/ 0 w 112"/>
              <a:gd name="T45" fmla="*/ 12 h 84"/>
              <a:gd name="T46" fmla="*/ 0 w 112"/>
              <a:gd name="T47" fmla="*/ 8 h 84"/>
              <a:gd name="T48" fmla="*/ 0 w 112"/>
              <a:gd name="T49" fmla="*/ 4 h 84"/>
              <a:gd name="T50" fmla="*/ 4 w 112"/>
              <a:gd name="T51" fmla="*/ 4 h 84"/>
              <a:gd name="T52" fmla="*/ 4 w 112"/>
              <a:gd name="T53" fmla="*/ 4 h 84"/>
              <a:gd name="T54" fmla="*/ 12 w 112"/>
              <a:gd name="T55" fmla="*/ 0 h 84"/>
              <a:gd name="T56" fmla="*/ 24 w 112"/>
              <a:gd name="T57" fmla="*/ 0 h 84"/>
              <a:gd name="T58" fmla="*/ 40 w 112"/>
              <a:gd name="T59" fmla="*/ 4 h 84"/>
              <a:gd name="T60" fmla="*/ 52 w 112"/>
              <a:gd name="T61" fmla="*/ 4 h 84"/>
              <a:gd name="T62" fmla="*/ 68 w 112"/>
              <a:gd name="T63" fmla="*/ 8 h 84"/>
              <a:gd name="T64" fmla="*/ 80 w 112"/>
              <a:gd name="T65" fmla="*/ 16 h 84"/>
              <a:gd name="T66" fmla="*/ 88 w 112"/>
              <a:gd name="T67" fmla="*/ 20 h 84"/>
              <a:gd name="T68" fmla="*/ 88 w 112"/>
              <a:gd name="T69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84">
                <a:moveTo>
                  <a:pt x="88" y="20"/>
                </a:moveTo>
                <a:lnTo>
                  <a:pt x="100" y="28"/>
                </a:lnTo>
                <a:lnTo>
                  <a:pt x="108" y="36"/>
                </a:lnTo>
                <a:lnTo>
                  <a:pt x="112" y="44"/>
                </a:lnTo>
                <a:lnTo>
                  <a:pt x="112" y="52"/>
                </a:lnTo>
                <a:lnTo>
                  <a:pt x="112" y="64"/>
                </a:lnTo>
                <a:lnTo>
                  <a:pt x="108" y="72"/>
                </a:lnTo>
                <a:lnTo>
                  <a:pt x="104" y="80"/>
                </a:lnTo>
                <a:lnTo>
                  <a:pt x="96" y="80"/>
                </a:lnTo>
                <a:lnTo>
                  <a:pt x="88" y="84"/>
                </a:lnTo>
                <a:lnTo>
                  <a:pt x="80" y="84"/>
                </a:lnTo>
                <a:lnTo>
                  <a:pt x="72" y="80"/>
                </a:lnTo>
                <a:lnTo>
                  <a:pt x="68" y="80"/>
                </a:lnTo>
                <a:lnTo>
                  <a:pt x="64" y="76"/>
                </a:lnTo>
                <a:lnTo>
                  <a:pt x="52" y="68"/>
                </a:lnTo>
                <a:lnTo>
                  <a:pt x="44" y="56"/>
                </a:lnTo>
                <a:lnTo>
                  <a:pt x="28" y="44"/>
                </a:lnTo>
                <a:lnTo>
                  <a:pt x="20" y="36"/>
                </a:lnTo>
                <a:lnTo>
                  <a:pt x="16" y="28"/>
                </a:lnTo>
                <a:lnTo>
                  <a:pt x="8" y="24"/>
                </a:lnTo>
                <a:lnTo>
                  <a:pt x="4" y="20"/>
                </a:lnTo>
                <a:lnTo>
                  <a:pt x="4" y="16"/>
                </a:lnTo>
                <a:lnTo>
                  <a:pt x="0" y="12"/>
                </a:lnTo>
                <a:lnTo>
                  <a:pt x="0" y="8"/>
                </a:lnTo>
                <a:lnTo>
                  <a:pt x="0" y="4"/>
                </a:lnTo>
                <a:lnTo>
                  <a:pt x="4" y="4"/>
                </a:lnTo>
                <a:lnTo>
                  <a:pt x="4" y="4"/>
                </a:lnTo>
                <a:lnTo>
                  <a:pt x="12" y="0"/>
                </a:lnTo>
                <a:lnTo>
                  <a:pt x="24" y="0"/>
                </a:lnTo>
                <a:lnTo>
                  <a:pt x="40" y="4"/>
                </a:lnTo>
                <a:lnTo>
                  <a:pt x="52" y="4"/>
                </a:lnTo>
                <a:lnTo>
                  <a:pt x="68" y="8"/>
                </a:lnTo>
                <a:lnTo>
                  <a:pt x="80" y="16"/>
                </a:lnTo>
                <a:lnTo>
                  <a:pt x="88" y="20"/>
                </a:lnTo>
                <a:lnTo>
                  <a:pt x="88" y="2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Freeform 131"/>
          <p:cNvSpPr/>
          <p:nvPr/>
        </p:nvSpPr>
        <p:spPr bwMode="auto">
          <a:xfrm>
            <a:off x="1303655" y="2572385"/>
            <a:ext cx="360045" cy="938530"/>
          </a:xfrm>
          <a:custGeom>
            <a:avLst/>
            <a:gdLst>
              <a:gd name="T0" fmla="*/ 0 w 328"/>
              <a:gd name="T1" fmla="*/ 488 h 496"/>
              <a:gd name="T2" fmla="*/ 4 w 328"/>
              <a:gd name="T3" fmla="*/ 480 h 496"/>
              <a:gd name="T4" fmla="*/ 20 w 328"/>
              <a:gd name="T5" fmla="*/ 472 h 496"/>
              <a:gd name="T6" fmla="*/ 40 w 328"/>
              <a:gd name="T7" fmla="*/ 460 h 496"/>
              <a:gd name="T8" fmla="*/ 80 w 328"/>
              <a:gd name="T9" fmla="*/ 436 h 496"/>
              <a:gd name="T10" fmla="*/ 128 w 328"/>
              <a:gd name="T11" fmla="*/ 404 h 496"/>
              <a:gd name="T12" fmla="*/ 168 w 328"/>
              <a:gd name="T13" fmla="*/ 360 h 496"/>
              <a:gd name="T14" fmla="*/ 204 w 328"/>
              <a:gd name="T15" fmla="*/ 312 h 496"/>
              <a:gd name="T16" fmla="*/ 228 w 328"/>
              <a:gd name="T17" fmla="*/ 256 h 496"/>
              <a:gd name="T18" fmla="*/ 244 w 328"/>
              <a:gd name="T19" fmla="*/ 208 h 496"/>
              <a:gd name="T20" fmla="*/ 248 w 328"/>
              <a:gd name="T21" fmla="*/ 164 h 496"/>
              <a:gd name="T22" fmla="*/ 252 w 328"/>
              <a:gd name="T23" fmla="*/ 112 h 496"/>
              <a:gd name="T24" fmla="*/ 252 w 328"/>
              <a:gd name="T25" fmla="*/ 72 h 496"/>
              <a:gd name="T26" fmla="*/ 252 w 328"/>
              <a:gd name="T27" fmla="*/ 52 h 496"/>
              <a:gd name="T28" fmla="*/ 248 w 328"/>
              <a:gd name="T29" fmla="*/ 36 h 496"/>
              <a:gd name="T30" fmla="*/ 248 w 328"/>
              <a:gd name="T31" fmla="*/ 24 h 496"/>
              <a:gd name="T32" fmla="*/ 240 w 328"/>
              <a:gd name="T33" fmla="*/ 16 h 496"/>
              <a:gd name="T34" fmla="*/ 240 w 328"/>
              <a:gd name="T35" fmla="*/ 8 h 496"/>
              <a:gd name="T36" fmla="*/ 252 w 328"/>
              <a:gd name="T37" fmla="*/ 4 h 496"/>
              <a:gd name="T38" fmla="*/ 268 w 328"/>
              <a:gd name="T39" fmla="*/ 4 h 496"/>
              <a:gd name="T40" fmla="*/ 284 w 328"/>
              <a:gd name="T41" fmla="*/ 4 h 496"/>
              <a:gd name="T42" fmla="*/ 300 w 328"/>
              <a:gd name="T43" fmla="*/ 8 h 496"/>
              <a:gd name="T44" fmla="*/ 312 w 328"/>
              <a:gd name="T45" fmla="*/ 16 h 496"/>
              <a:gd name="T46" fmla="*/ 324 w 328"/>
              <a:gd name="T47" fmla="*/ 20 h 496"/>
              <a:gd name="T48" fmla="*/ 328 w 328"/>
              <a:gd name="T49" fmla="*/ 36 h 496"/>
              <a:gd name="T50" fmla="*/ 324 w 328"/>
              <a:gd name="T51" fmla="*/ 48 h 496"/>
              <a:gd name="T52" fmla="*/ 324 w 328"/>
              <a:gd name="T53" fmla="*/ 56 h 496"/>
              <a:gd name="T54" fmla="*/ 320 w 328"/>
              <a:gd name="T55" fmla="*/ 72 h 496"/>
              <a:gd name="T56" fmla="*/ 320 w 328"/>
              <a:gd name="T57" fmla="*/ 92 h 496"/>
              <a:gd name="T58" fmla="*/ 312 w 328"/>
              <a:gd name="T59" fmla="*/ 156 h 496"/>
              <a:gd name="T60" fmla="*/ 300 w 328"/>
              <a:gd name="T61" fmla="*/ 224 h 496"/>
              <a:gd name="T62" fmla="*/ 284 w 328"/>
              <a:gd name="T63" fmla="*/ 272 h 496"/>
              <a:gd name="T64" fmla="*/ 264 w 328"/>
              <a:gd name="T65" fmla="*/ 320 h 496"/>
              <a:gd name="T66" fmla="*/ 236 w 328"/>
              <a:gd name="T67" fmla="*/ 360 h 496"/>
              <a:gd name="T68" fmla="*/ 188 w 328"/>
              <a:gd name="T69" fmla="*/ 408 h 496"/>
              <a:gd name="T70" fmla="*/ 156 w 328"/>
              <a:gd name="T71" fmla="*/ 432 h 496"/>
              <a:gd name="T72" fmla="*/ 116 w 328"/>
              <a:gd name="T73" fmla="*/ 456 h 496"/>
              <a:gd name="T74" fmla="*/ 64 w 328"/>
              <a:gd name="T75" fmla="*/ 480 h 496"/>
              <a:gd name="T76" fmla="*/ 36 w 328"/>
              <a:gd name="T77" fmla="*/ 488 h 496"/>
              <a:gd name="T78" fmla="*/ 20 w 328"/>
              <a:gd name="T79" fmla="*/ 492 h 496"/>
              <a:gd name="T80" fmla="*/ 8 w 328"/>
              <a:gd name="T81" fmla="*/ 496 h 496"/>
              <a:gd name="T82" fmla="*/ 0 w 328"/>
              <a:gd name="T83" fmla="*/ 49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8" h="496">
                <a:moveTo>
                  <a:pt x="0" y="492"/>
                </a:moveTo>
                <a:lnTo>
                  <a:pt x="0" y="488"/>
                </a:lnTo>
                <a:lnTo>
                  <a:pt x="4" y="484"/>
                </a:lnTo>
                <a:lnTo>
                  <a:pt x="4" y="480"/>
                </a:lnTo>
                <a:lnTo>
                  <a:pt x="12" y="476"/>
                </a:lnTo>
                <a:lnTo>
                  <a:pt x="20" y="472"/>
                </a:lnTo>
                <a:lnTo>
                  <a:pt x="28" y="468"/>
                </a:lnTo>
                <a:lnTo>
                  <a:pt x="40" y="460"/>
                </a:lnTo>
                <a:lnTo>
                  <a:pt x="52" y="452"/>
                </a:lnTo>
                <a:lnTo>
                  <a:pt x="80" y="436"/>
                </a:lnTo>
                <a:lnTo>
                  <a:pt x="104" y="420"/>
                </a:lnTo>
                <a:lnTo>
                  <a:pt x="128" y="404"/>
                </a:lnTo>
                <a:lnTo>
                  <a:pt x="152" y="384"/>
                </a:lnTo>
                <a:lnTo>
                  <a:pt x="168" y="360"/>
                </a:lnTo>
                <a:lnTo>
                  <a:pt x="188" y="336"/>
                </a:lnTo>
                <a:lnTo>
                  <a:pt x="204" y="312"/>
                </a:lnTo>
                <a:lnTo>
                  <a:pt x="220" y="284"/>
                </a:lnTo>
                <a:lnTo>
                  <a:pt x="228" y="256"/>
                </a:lnTo>
                <a:lnTo>
                  <a:pt x="236" y="232"/>
                </a:lnTo>
                <a:lnTo>
                  <a:pt x="244" y="208"/>
                </a:lnTo>
                <a:lnTo>
                  <a:pt x="248" y="184"/>
                </a:lnTo>
                <a:lnTo>
                  <a:pt x="248" y="164"/>
                </a:lnTo>
                <a:lnTo>
                  <a:pt x="252" y="140"/>
                </a:lnTo>
                <a:lnTo>
                  <a:pt x="252" y="112"/>
                </a:lnTo>
                <a:lnTo>
                  <a:pt x="252" y="84"/>
                </a:lnTo>
                <a:lnTo>
                  <a:pt x="252" y="72"/>
                </a:lnTo>
                <a:lnTo>
                  <a:pt x="252" y="60"/>
                </a:lnTo>
                <a:lnTo>
                  <a:pt x="252" y="52"/>
                </a:lnTo>
                <a:lnTo>
                  <a:pt x="252" y="44"/>
                </a:lnTo>
                <a:lnTo>
                  <a:pt x="248" y="36"/>
                </a:lnTo>
                <a:lnTo>
                  <a:pt x="248" y="28"/>
                </a:lnTo>
                <a:lnTo>
                  <a:pt x="248" y="24"/>
                </a:lnTo>
                <a:lnTo>
                  <a:pt x="244" y="20"/>
                </a:lnTo>
                <a:lnTo>
                  <a:pt x="240" y="16"/>
                </a:lnTo>
                <a:lnTo>
                  <a:pt x="240" y="12"/>
                </a:lnTo>
                <a:lnTo>
                  <a:pt x="240" y="8"/>
                </a:lnTo>
                <a:lnTo>
                  <a:pt x="244" y="4"/>
                </a:lnTo>
                <a:lnTo>
                  <a:pt x="252" y="4"/>
                </a:lnTo>
                <a:lnTo>
                  <a:pt x="260" y="0"/>
                </a:lnTo>
                <a:lnTo>
                  <a:pt x="268" y="4"/>
                </a:lnTo>
                <a:lnTo>
                  <a:pt x="272" y="4"/>
                </a:lnTo>
                <a:lnTo>
                  <a:pt x="284" y="4"/>
                </a:lnTo>
                <a:lnTo>
                  <a:pt x="292" y="8"/>
                </a:lnTo>
                <a:lnTo>
                  <a:pt x="300" y="8"/>
                </a:lnTo>
                <a:lnTo>
                  <a:pt x="308" y="12"/>
                </a:lnTo>
                <a:lnTo>
                  <a:pt x="312" y="16"/>
                </a:lnTo>
                <a:lnTo>
                  <a:pt x="316" y="16"/>
                </a:lnTo>
                <a:lnTo>
                  <a:pt x="324" y="20"/>
                </a:lnTo>
                <a:lnTo>
                  <a:pt x="328" y="24"/>
                </a:lnTo>
                <a:lnTo>
                  <a:pt x="328" y="36"/>
                </a:lnTo>
                <a:lnTo>
                  <a:pt x="328" y="44"/>
                </a:lnTo>
                <a:lnTo>
                  <a:pt x="324" y="48"/>
                </a:lnTo>
                <a:lnTo>
                  <a:pt x="324" y="52"/>
                </a:lnTo>
                <a:lnTo>
                  <a:pt x="324" y="56"/>
                </a:lnTo>
                <a:lnTo>
                  <a:pt x="320" y="64"/>
                </a:lnTo>
                <a:lnTo>
                  <a:pt x="320" y="72"/>
                </a:lnTo>
                <a:lnTo>
                  <a:pt x="320" y="80"/>
                </a:lnTo>
                <a:lnTo>
                  <a:pt x="320" y="92"/>
                </a:lnTo>
                <a:lnTo>
                  <a:pt x="316" y="104"/>
                </a:lnTo>
                <a:lnTo>
                  <a:pt x="312" y="156"/>
                </a:lnTo>
                <a:lnTo>
                  <a:pt x="304" y="200"/>
                </a:lnTo>
                <a:lnTo>
                  <a:pt x="300" y="224"/>
                </a:lnTo>
                <a:lnTo>
                  <a:pt x="292" y="248"/>
                </a:lnTo>
                <a:lnTo>
                  <a:pt x="284" y="272"/>
                </a:lnTo>
                <a:lnTo>
                  <a:pt x="272" y="296"/>
                </a:lnTo>
                <a:lnTo>
                  <a:pt x="264" y="320"/>
                </a:lnTo>
                <a:lnTo>
                  <a:pt x="248" y="340"/>
                </a:lnTo>
                <a:lnTo>
                  <a:pt x="236" y="360"/>
                </a:lnTo>
                <a:lnTo>
                  <a:pt x="220" y="376"/>
                </a:lnTo>
                <a:lnTo>
                  <a:pt x="188" y="408"/>
                </a:lnTo>
                <a:lnTo>
                  <a:pt x="172" y="420"/>
                </a:lnTo>
                <a:lnTo>
                  <a:pt x="156" y="432"/>
                </a:lnTo>
                <a:lnTo>
                  <a:pt x="136" y="444"/>
                </a:lnTo>
                <a:lnTo>
                  <a:pt x="116" y="456"/>
                </a:lnTo>
                <a:lnTo>
                  <a:pt x="88" y="468"/>
                </a:lnTo>
                <a:lnTo>
                  <a:pt x="64" y="480"/>
                </a:lnTo>
                <a:lnTo>
                  <a:pt x="48" y="484"/>
                </a:lnTo>
                <a:lnTo>
                  <a:pt x="36" y="488"/>
                </a:lnTo>
                <a:lnTo>
                  <a:pt x="28" y="492"/>
                </a:lnTo>
                <a:lnTo>
                  <a:pt x="20" y="492"/>
                </a:lnTo>
                <a:lnTo>
                  <a:pt x="12" y="496"/>
                </a:lnTo>
                <a:lnTo>
                  <a:pt x="8" y="496"/>
                </a:lnTo>
                <a:lnTo>
                  <a:pt x="4" y="492"/>
                </a:lnTo>
                <a:lnTo>
                  <a:pt x="0" y="492"/>
                </a:lnTo>
                <a:lnTo>
                  <a:pt x="0" y="492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Freeform 129"/>
          <p:cNvSpPr/>
          <p:nvPr/>
        </p:nvSpPr>
        <p:spPr bwMode="auto">
          <a:xfrm>
            <a:off x="1525905" y="3192145"/>
            <a:ext cx="233680" cy="214630"/>
          </a:xfrm>
          <a:custGeom>
            <a:avLst/>
            <a:gdLst>
              <a:gd name="T0" fmla="*/ 88 w 112"/>
              <a:gd name="T1" fmla="*/ 20 h 84"/>
              <a:gd name="T2" fmla="*/ 100 w 112"/>
              <a:gd name="T3" fmla="*/ 28 h 84"/>
              <a:gd name="T4" fmla="*/ 108 w 112"/>
              <a:gd name="T5" fmla="*/ 36 h 84"/>
              <a:gd name="T6" fmla="*/ 112 w 112"/>
              <a:gd name="T7" fmla="*/ 44 h 84"/>
              <a:gd name="T8" fmla="*/ 112 w 112"/>
              <a:gd name="T9" fmla="*/ 52 h 84"/>
              <a:gd name="T10" fmla="*/ 112 w 112"/>
              <a:gd name="T11" fmla="*/ 64 h 84"/>
              <a:gd name="T12" fmla="*/ 108 w 112"/>
              <a:gd name="T13" fmla="*/ 72 h 84"/>
              <a:gd name="T14" fmla="*/ 104 w 112"/>
              <a:gd name="T15" fmla="*/ 80 h 84"/>
              <a:gd name="T16" fmla="*/ 96 w 112"/>
              <a:gd name="T17" fmla="*/ 80 h 84"/>
              <a:gd name="T18" fmla="*/ 88 w 112"/>
              <a:gd name="T19" fmla="*/ 84 h 84"/>
              <a:gd name="T20" fmla="*/ 80 w 112"/>
              <a:gd name="T21" fmla="*/ 84 h 84"/>
              <a:gd name="T22" fmla="*/ 72 w 112"/>
              <a:gd name="T23" fmla="*/ 80 h 84"/>
              <a:gd name="T24" fmla="*/ 68 w 112"/>
              <a:gd name="T25" fmla="*/ 80 h 84"/>
              <a:gd name="T26" fmla="*/ 64 w 112"/>
              <a:gd name="T27" fmla="*/ 76 h 84"/>
              <a:gd name="T28" fmla="*/ 52 w 112"/>
              <a:gd name="T29" fmla="*/ 68 h 84"/>
              <a:gd name="T30" fmla="*/ 44 w 112"/>
              <a:gd name="T31" fmla="*/ 56 h 84"/>
              <a:gd name="T32" fmla="*/ 28 w 112"/>
              <a:gd name="T33" fmla="*/ 44 h 84"/>
              <a:gd name="T34" fmla="*/ 20 w 112"/>
              <a:gd name="T35" fmla="*/ 36 h 84"/>
              <a:gd name="T36" fmla="*/ 16 w 112"/>
              <a:gd name="T37" fmla="*/ 28 h 84"/>
              <a:gd name="T38" fmla="*/ 8 w 112"/>
              <a:gd name="T39" fmla="*/ 24 h 84"/>
              <a:gd name="T40" fmla="*/ 4 w 112"/>
              <a:gd name="T41" fmla="*/ 20 h 84"/>
              <a:gd name="T42" fmla="*/ 4 w 112"/>
              <a:gd name="T43" fmla="*/ 16 h 84"/>
              <a:gd name="T44" fmla="*/ 0 w 112"/>
              <a:gd name="T45" fmla="*/ 12 h 84"/>
              <a:gd name="T46" fmla="*/ 0 w 112"/>
              <a:gd name="T47" fmla="*/ 8 h 84"/>
              <a:gd name="T48" fmla="*/ 0 w 112"/>
              <a:gd name="T49" fmla="*/ 4 h 84"/>
              <a:gd name="T50" fmla="*/ 4 w 112"/>
              <a:gd name="T51" fmla="*/ 4 h 84"/>
              <a:gd name="T52" fmla="*/ 4 w 112"/>
              <a:gd name="T53" fmla="*/ 4 h 84"/>
              <a:gd name="T54" fmla="*/ 12 w 112"/>
              <a:gd name="T55" fmla="*/ 0 h 84"/>
              <a:gd name="T56" fmla="*/ 24 w 112"/>
              <a:gd name="T57" fmla="*/ 0 h 84"/>
              <a:gd name="T58" fmla="*/ 40 w 112"/>
              <a:gd name="T59" fmla="*/ 4 h 84"/>
              <a:gd name="T60" fmla="*/ 52 w 112"/>
              <a:gd name="T61" fmla="*/ 4 h 84"/>
              <a:gd name="T62" fmla="*/ 68 w 112"/>
              <a:gd name="T63" fmla="*/ 8 h 84"/>
              <a:gd name="T64" fmla="*/ 80 w 112"/>
              <a:gd name="T65" fmla="*/ 16 h 84"/>
              <a:gd name="T66" fmla="*/ 88 w 112"/>
              <a:gd name="T67" fmla="*/ 20 h 84"/>
              <a:gd name="T68" fmla="*/ 88 w 112"/>
              <a:gd name="T69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84">
                <a:moveTo>
                  <a:pt x="88" y="20"/>
                </a:moveTo>
                <a:lnTo>
                  <a:pt x="100" y="28"/>
                </a:lnTo>
                <a:lnTo>
                  <a:pt x="108" y="36"/>
                </a:lnTo>
                <a:lnTo>
                  <a:pt x="112" y="44"/>
                </a:lnTo>
                <a:lnTo>
                  <a:pt x="112" y="52"/>
                </a:lnTo>
                <a:lnTo>
                  <a:pt x="112" y="64"/>
                </a:lnTo>
                <a:lnTo>
                  <a:pt x="108" y="72"/>
                </a:lnTo>
                <a:lnTo>
                  <a:pt x="104" y="80"/>
                </a:lnTo>
                <a:lnTo>
                  <a:pt x="96" y="80"/>
                </a:lnTo>
                <a:lnTo>
                  <a:pt x="88" y="84"/>
                </a:lnTo>
                <a:lnTo>
                  <a:pt x="80" y="84"/>
                </a:lnTo>
                <a:lnTo>
                  <a:pt x="72" y="80"/>
                </a:lnTo>
                <a:lnTo>
                  <a:pt x="68" y="80"/>
                </a:lnTo>
                <a:lnTo>
                  <a:pt x="64" y="76"/>
                </a:lnTo>
                <a:lnTo>
                  <a:pt x="52" y="68"/>
                </a:lnTo>
                <a:lnTo>
                  <a:pt x="44" y="56"/>
                </a:lnTo>
                <a:lnTo>
                  <a:pt x="28" y="44"/>
                </a:lnTo>
                <a:lnTo>
                  <a:pt x="20" y="36"/>
                </a:lnTo>
                <a:lnTo>
                  <a:pt x="16" y="28"/>
                </a:lnTo>
                <a:lnTo>
                  <a:pt x="8" y="24"/>
                </a:lnTo>
                <a:lnTo>
                  <a:pt x="4" y="20"/>
                </a:lnTo>
                <a:lnTo>
                  <a:pt x="4" y="16"/>
                </a:lnTo>
                <a:lnTo>
                  <a:pt x="0" y="12"/>
                </a:lnTo>
                <a:lnTo>
                  <a:pt x="0" y="8"/>
                </a:lnTo>
                <a:lnTo>
                  <a:pt x="0" y="4"/>
                </a:lnTo>
                <a:lnTo>
                  <a:pt x="4" y="4"/>
                </a:lnTo>
                <a:lnTo>
                  <a:pt x="4" y="4"/>
                </a:lnTo>
                <a:lnTo>
                  <a:pt x="12" y="0"/>
                </a:lnTo>
                <a:lnTo>
                  <a:pt x="24" y="0"/>
                </a:lnTo>
                <a:lnTo>
                  <a:pt x="40" y="4"/>
                </a:lnTo>
                <a:lnTo>
                  <a:pt x="52" y="4"/>
                </a:lnTo>
                <a:lnTo>
                  <a:pt x="68" y="8"/>
                </a:lnTo>
                <a:lnTo>
                  <a:pt x="80" y="16"/>
                </a:lnTo>
                <a:lnTo>
                  <a:pt x="88" y="20"/>
                </a:lnTo>
                <a:lnTo>
                  <a:pt x="88" y="2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Freeform 86"/>
          <p:cNvSpPr/>
          <p:nvPr/>
        </p:nvSpPr>
        <p:spPr bwMode="auto">
          <a:xfrm>
            <a:off x="502920" y="2880360"/>
            <a:ext cx="205740" cy="1046480"/>
          </a:xfrm>
          <a:custGeom>
            <a:avLst/>
            <a:gdLst>
              <a:gd name="T0" fmla="*/ 8 w 84"/>
              <a:gd name="T1" fmla="*/ 4 h 188"/>
              <a:gd name="T2" fmla="*/ 12 w 84"/>
              <a:gd name="T3" fmla="*/ 0 h 188"/>
              <a:gd name="T4" fmla="*/ 16 w 84"/>
              <a:gd name="T5" fmla="*/ 0 h 188"/>
              <a:gd name="T6" fmla="*/ 24 w 84"/>
              <a:gd name="T7" fmla="*/ 0 h 188"/>
              <a:gd name="T8" fmla="*/ 32 w 84"/>
              <a:gd name="T9" fmla="*/ 0 h 188"/>
              <a:gd name="T10" fmla="*/ 40 w 84"/>
              <a:gd name="T11" fmla="*/ 0 h 188"/>
              <a:gd name="T12" fmla="*/ 52 w 84"/>
              <a:gd name="T13" fmla="*/ 4 h 188"/>
              <a:gd name="T14" fmla="*/ 64 w 84"/>
              <a:gd name="T15" fmla="*/ 4 h 188"/>
              <a:gd name="T16" fmla="*/ 76 w 84"/>
              <a:gd name="T17" fmla="*/ 8 h 188"/>
              <a:gd name="T18" fmla="*/ 72 w 84"/>
              <a:gd name="T19" fmla="*/ 20 h 188"/>
              <a:gd name="T20" fmla="*/ 72 w 84"/>
              <a:gd name="T21" fmla="*/ 36 h 188"/>
              <a:gd name="T22" fmla="*/ 72 w 84"/>
              <a:gd name="T23" fmla="*/ 44 h 188"/>
              <a:gd name="T24" fmla="*/ 76 w 84"/>
              <a:gd name="T25" fmla="*/ 56 h 188"/>
              <a:gd name="T26" fmla="*/ 76 w 84"/>
              <a:gd name="T27" fmla="*/ 64 h 188"/>
              <a:gd name="T28" fmla="*/ 80 w 84"/>
              <a:gd name="T29" fmla="*/ 76 h 188"/>
              <a:gd name="T30" fmla="*/ 80 w 84"/>
              <a:gd name="T31" fmla="*/ 84 h 188"/>
              <a:gd name="T32" fmla="*/ 80 w 84"/>
              <a:gd name="T33" fmla="*/ 92 h 188"/>
              <a:gd name="T34" fmla="*/ 84 w 84"/>
              <a:gd name="T35" fmla="*/ 104 h 188"/>
              <a:gd name="T36" fmla="*/ 84 w 84"/>
              <a:gd name="T37" fmla="*/ 116 h 188"/>
              <a:gd name="T38" fmla="*/ 84 w 84"/>
              <a:gd name="T39" fmla="*/ 128 h 188"/>
              <a:gd name="T40" fmla="*/ 84 w 84"/>
              <a:gd name="T41" fmla="*/ 144 h 188"/>
              <a:gd name="T42" fmla="*/ 84 w 84"/>
              <a:gd name="T43" fmla="*/ 160 h 188"/>
              <a:gd name="T44" fmla="*/ 84 w 84"/>
              <a:gd name="T45" fmla="*/ 172 h 188"/>
              <a:gd name="T46" fmla="*/ 80 w 84"/>
              <a:gd name="T47" fmla="*/ 180 h 188"/>
              <a:gd name="T48" fmla="*/ 80 w 84"/>
              <a:gd name="T49" fmla="*/ 180 h 188"/>
              <a:gd name="T50" fmla="*/ 80 w 84"/>
              <a:gd name="T51" fmla="*/ 184 h 188"/>
              <a:gd name="T52" fmla="*/ 76 w 84"/>
              <a:gd name="T53" fmla="*/ 188 h 188"/>
              <a:gd name="T54" fmla="*/ 68 w 84"/>
              <a:gd name="T55" fmla="*/ 188 h 188"/>
              <a:gd name="T56" fmla="*/ 64 w 84"/>
              <a:gd name="T57" fmla="*/ 188 h 188"/>
              <a:gd name="T58" fmla="*/ 56 w 84"/>
              <a:gd name="T59" fmla="*/ 188 h 188"/>
              <a:gd name="T60" fmla="*/ 52 w 84"/>
              <a:gd name="T61" fmla="*/ 184 h 188"/>
              <a:gd name="T62" fmla="*/ 48 w 84"/>
              <a:gd name="T63" fmla="*/ 184 h 188"/>
              <a:gd name="T64" fmla="*/ 48 w 84"/>
              <a:gd name="T65" fmla="*/ 176 h 188"/>
              <a:gd name="T66" fmla="*/ 48 w 84"/>
              <a:gd name="T67" fmla="*/ 172 h 188"/>
              <a:gd name="T68" fmla="*/ 44 w 84"/>
              <a:gd name="T69" fmla="*/ 168 h 188"/>
              <a:gd name="T70" fmla="*/ 44 w 84"/>
              <a:gd name="T71" fmla="*/ 164 h 188"/>
              <a:gd name="T72" fmla="*/ 44 w 84"/>
              <a:gd name="T73" fmla="*/ 156 h 188"/>
              <a:gd name="T74" fmla="*/ 40 w 84"/>
              <a:gd name="T75" fmla="*/ 144 h 188"/>
              <a:gd name="T76" fmla="*/ 40 w 84"/>
              <a:gd name="T77" fmla="*/ 136 h 188"/>
              <a:gd name="T78" fmla="*/ 36 w 84"/>
              <a:gd name="T79" fmla="*/ 124 h 188"/>
              <a:gd name="T80" fmla="*/ 36 w 84"/>
              <a:gd name="T81" fmla="*/ 108 h 188"/>
              <a:gd name="T82" fmla="*/ 32 w 84"/>
              <a:gd name="T83" fmla="*/ 92 h 188"/>
              <a:gd name="T84" fmla="*/ 28 w 84"/>
              <a:gd name="T85" fmla="*/ 80 h 188"/>
              <a:gd name="T86" fmla="*/ 24 w 84"/>
              <a:gd name="T87" fmla="*/ 64 h 188"/>
              <a:gd name="T88" fmla="*/ 20 w 84"/>
              <a:gd name="T89" fmla="*/ 52 h 188"/>
              <a:gd name="T90" fmla="*/ 20 w 84"/>
              <a:gd name="T91" fmla="*/ 44 h 188"/>
              <a:gd name="T92" fmla="*/ 16 w 84"/>
              <a:gd name="T93" fmla="*/ 36 h 188"/>
              <a:gd name="T94" fmla="*/ 12 w 84"/>
              <a:gd name="T95" fmla="*/ 28 h 188"/>
              <a:gd name="T96" fmla="*/ 8 w 84"/>
              <a:gd name="T97" fmla="*/ 24 h 188"/>
              <a:gd name="T98" fmla="*/ 4 w 84"/>
              <a:gd name="T99" fmla="*/ 20 h 188"/>
              <a:gd name="T100" fmla="*/ 0 w 84"/>
              <a:gd name="T101" fmla="*/ 16 h 188"/>
              <a:gd name="T102" fmla="*/ 0 w 84"/>
              <a:gd name="T103" fmla="*/ 12 h 188"/>
              <a:gd name="T104" fmla="*/ 0 w 84"/>
              <a:gd name="T105" fmla="*/ 8 h 188"/>
              <a:gd name="T106" fmla="*/ 0 w 84"/>
              <a:gd name="T107" fmla="*/ 8 h 188"/>
              <a:gd name="T108" fmla="*/ 4 w 84"/>
              <a:gd name="T109" fmla="*/ 4 h 188"/>
              <a:gd name="T110" fmla="*/ 8 w 84"/>
              <a:gd name="T111" fmla="*/ 4 h 188"/>
              <a:gd name="T112" fmla="*/ 8 w 84"/>
              <a:gd name="T113" fmla="*/ 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4" h="188">
                <a:moveTo>
                  <a:pt x="8" y="4"/>
                </a:moveTo>
                <a:lnTo>
                  <a:pt x="12" y="0"/>
                </a:lnTo>
                <a:lnTo>
                  <a:pt x="16" y="0"/>
                </a:lnTo>
                <a:lnTo>
                  <a:pt x="24" y="0"/>
                </a:lnTo>
                <a:lnTo>
                  <a:pt x="32" y="0"/>
                </a:lnTo>
                <a:lnTo>
                  <a:pt x="40" y="0"/>
                </a:lnTo>
                <a:lnTo>
                  <a:pt x="52" y="4"/>
                </a:lnTo>
                <a:lnTo>
                  <a:pt x="64" y="4"/>
                </a:lnTo>
                <a:lnTo>
                  <a:pt x="76" y="8"/>
                </a:lnTo>
                <a:lnTo>
                  <a:pt x="72" y="20"/>
                </a:lnTo>
                <a:lnTo>
                  <a:pt x="72" y="36"/>
                </a:lnTo>
                <a:lnTo>
                  <a:pt x="72" y="44"/>
                </a:lnTo>
                <a:lnTo>
                  <a:pt x="76" y="56"/>
                </a:lnTo>
                <a:lnTo>
                  <a:pt x="76" y="64"/>
                </a:lnTo>
                <a:lnTo>
                  <a:pt x="80" y="76"/>
                </a:lnTo>
                <a:lnTo>
                  <a:pt x="80" y="84"/>
                </a:lnTo>
                <a:lnTo>
                  <a:pt x="80" y="92"/>
                </a:lnTo>
                <a:lnTo>
                  <a:pt x="84" y="104"/>
                </a:lnTo>
                <a:lnTo>
                  <a:pt x="84" y="116"/>
                </a:lnTo>
                <a:lnTo>
                  <a:pt x="84" y="128"/>
                </a:lnTo>
                <a:lnTo>
                  <a:pt x="84" y="144"/>
                </a:lnTo>
                <a:lnTo>
                  <a:pt x="84" y="160"/>
                </a:lnTo>
                <a:lnTo>
                  <a:pt x="84" y="172"/>
                </a:lnTo>
                <a:lnTo>
                  <a:pt x="80" y="180"/>
                </a:lnTo>
                <a:lnTo>
                  <a:pt x="80" y="180"/>
                </a:lnTo>
                <a:lnTo>
                  <a:pt x="80" y="184"/>
                </a:lnTo>
                <a:lnTo>
                  <a:pt x="76" y="188"/>
                </a:lnTo>
                <a:lnTo>
                  <a:pt x="68" y="188"/>
                </a:lnTo>
                <a:lnTo>
                  <a:pt x="64" y="188"/>
                </a:lnTo>
                <a:lnTo>
                  <a:pt x="56" y="188"/>
                </a:lnTo>
                <a:lnTo>
                  <a:pt x="52" y="184"/>
                </a:lnTo>
                <a:lnTo>
                  <a:pt x="48" y="184"/>
                </a:lnTo>
                <a:lnTo>
                  <a:pt x="48" y="176"/>
                </a:lnTo>
                <a:lnTo>
                  <a:pt x="48" y="172"/>
                </a:lnTo>
                <a:lnTo>
                  <a:pt x="44" y="168"/>
                </a:lnTo>
                <a:lnTo>
                  <a:pt x="44" y="164"/>
                </a:lnTo>
                <a:lnTo>
                  <a:pt x="44" y="156"/>
                </a:lnTo>
                <a:lnTo>
                  <a:pt x="40" y="144"/>
                </a:lnTo>
                <a:lnTo>
                  <a:pt x="40" y="136"/>
                </a:lnTo>
                <a:lnTo>
                  <a:pt x="36" y="124"/>
                </a:lnTo>
                <a:lnTo>
                  <a:pt x="36" y="108"/>
                </a:lnTo>
                <a:lnTo>
                  <a:pt x="32" y="92"/>
                </a:lnTo>
                <a:lnTo>
                  <a:pt x="28" y="80"/>
                </a:lnTo>
                <a:lnTo>
                  <a:pt x="24" y="64"/>
                </a:lnTo>
                <a:lnTo>
                  <a:pt x="20" y="52"/>
                </a:lnTo>
                <a:lnTo>
                  <a:pt x="20" y="44"/>
                </a:lnTo>
                <a:lnTo>
                  <a:pt x="16" y="36"/>
                </a:lnTo>
                <a:lnTo>
                  <a:pt x="12" y="28"/>
                </a:lnTo>
                <a:lnTo>
                  <a:pt x="8" y="24"/>
                </a:lnTo>
                <a:lnTo>
                  <a:pt x="4" y="20"/>
                </a:lnTo>
                <a:lnTo>
                  <a:pt x="0" y="16"/>
                </a:lnTo>
                <a:lnTo>
                  <a:pt x="0" y="12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4"/>
                </a:lnTo>
                <a:lnTo>
                  <a:pt x="8" y="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reeform 446"/>
          <p:cNvSpPr/>
          <p:nvPr/>
        </p:nvSpPr>
        <p:spPr bwMode="auto">
          <a:xfrm>
            <a:off x="619760" y="2827655"/>
            <a:ext cx="1425575" cy="252730"/>
          </a:xfrm>
          <a:custGeom>
            <a:avLst/>
            <a:gdLst>
              <a:gd name="T0" fmla="*/ 8 w 676"/>
              <a:gd name="T1" fmla="*/ 56 h 96"/>
              <a:gd name="T2" fmla="*/ 32 w 676"/>
              <a:gd name="T3" fmla="*/ 52 h 96"/>
              <a:gd name="T4" fmla="*/ 60 w 676"/>
              <a:gd name="T5" fmla="*/ 48 h 96"/>
              <a:gd name="T6" fmla="*/ 84 w 676"/>
              <a:gd name="T7" fmla="*/ 48 h 96"/>
              <a:gd name="T8" fmla="*/ 96 w 676"/>
              <a:gd name="T9" fmla="*/ 48 h 96"/>
              <a:gd name="T10" fmla="*/ 104 w 676"/>
              <a:gd name="T11" fmla="*/ 48 h 96"/>
              <a:gd name="T12" fmla="*/ 124 w 676"/>
              <a:gd name="T13" fmla="*/ 44 h 96"/>
              <a:gd name="T14" fmla="*/ 148 w 676"/>
              <a:gd name="T15" fmla="*/ 44 h 96"/>
              <a:gd name="T16" fmla="*/ 180 w 676"/>
              <a:gd name="T17" fmla="*/ 40 h 96"/>
              <a:gd name="T18" fmla="*/ 216 w 676"/>
              <a:gd name="T19" fmla="*/ 36 h 96"/>
              <a:gd name="T20" fmla="*/ 260 w 676"/>
              <a:gd name="T21" fmla="*/ 32 h 96"/>
              <a:gd name="T22" fmla="*/ 308 w 676"/>
              <a:gd name="T23" fmla="*/ 28 h 96"/>
              <a:gd name="T24" fmla="*/ 364 w 676"/>
              <a:gd name="T25" fmla="*/ 20 h 96"/>
              <a:gd name="T26" fmla="*/ 416 w 676"/>
              <a:gd name="T27" fmla="*/ 16 h 96"/>
              <a:gd name="T28" fmla="*/ 460 w 676"/>
              <a:gd name="T29" fmla="*/ 12 h 96"/>
              <a:gd name="T30" fmla="*/ 496 w 676"/>
              <a:gd name="T31" fmla="*/ 8 h 96"/>
              <a:gd name="T32" fmla="*/ 524 w 676"/>
              <a:gd name="T33" fmla="*/ 4 h 96"/>
              <a:gd name="T34" fmla="*/ 552 w 676"/>
              <a:gd name="T35" fmla="*/ 4 h 96"/>
              <a:gd name="T36" fmla="*/ 568 w 676"/>
              <a:gd name="T37" fmla="*/ 4 h 96"/>
              <a:gd name="T38" fmla="*/ 580 w 676"/>
              <a:gd name="T39" fmla="*/ 0 h 96"/>
              <a:gd name="T40" fmla="*/ 592 w 676"/>
              <a:gd name="T41" fmla="*/ 4 h 96"/>
              <a:gd name="T42" fmla="*/ 620 w 676"/>
              <a:gd name="T43" fmla="*/ 12 h 96"/>
              <a:gd name="T44" fmla="*/ 648 w 676"/>
              <a:gd name="T45" fmla="*/ 24 h 96"/>
              <a:gd name="T46" fmla="*/ 660 w 676"/>
              <a:gd name="T47" fmla="*/ 32 h 96"/>
              <a:gd name="T48" fmla="*/ 672 w 676"/>
              <a:gd name="T49" fmla="*/ 40 h 96"/>
              <a:gd name="T50" fmla="*/ 676 w 676"/>
              <a:gd name="T51" fmla="*/ 44 h 96"/>
              <a:gd name="T52" fmla="*/ 676 w 676"/>
              <a:gd name="T53" fmla="*/ 56 h 96"/>
              <a:gd name="T54" fmla="*/ 672 w 676"/>
              <a:gd name="T55" fmla="*/ 64 h 96"/>
              <a:gd name="T56" fmla="*/ 664 w 676"/>
              <a:gd name="T57" fmla="*/ 64 h 96"/>
              <a:gd name="T58" fmla="*/ 652 w 676"/>
              <a:gd name="T59" fmla="*/ 64 h 96"/>
              <a:gd name="T60" fmla="*/ 628 w 676"/>
              <a:gd name="T61" fmla="*/ 64 h 96"/>
              <a:gd name="T62" fmla="*/ 596 w 676"/>
              <a:gd name="T63" fmla="*/ 60 h 96"/>
              <a:gd name="T64" fmla="*/ 556 w 676"/>
              <a:gd name="T65" fmla="*/ 60 h 96"/>
              <a:gd name="T66" fmla="*/ 520 w 676"/>
              <a:gd name="T67" fmla="*/ 60 h 96"/>
              <a:gd name="T68" fmla="*/ 492 w 676"/>
              <a:gd name="T69" fmla="*/ 60 h 96"/>
              <a:gd name="T70" fmla="*/ 468 w 676"/>
              <a:gd name="T71" fmla="*/ 60 h 96"/>
              <a:gd name="T72" fmla="*/ 452 w 676"/>
              <a:gd name="T73" fmla="*/ 60 h 96"/>
              <a:gd name="T74" fmla="*/ 432 w 676"/>
              <a:gd name="T75" fmla="*/ 60 h 96"/>
              <a:gd name="T76" fmla="*/ 400 w 676"/>
              <a:gd name="T77" fmla="*/ 60 h 96"/>
              <a:gd name="T78" fmla="*/ 368 w 676"/>
              <a:gd name="T79" fmla="*/ 64 h 96"/>
              <a:gd name="T80" fmla="*/ 304 w 676"/>
              <a:gd name="T81" fmla="*/ 68 h 96"/>
              <a:gd name="T82" fmla="*/ 216 w 676"/>
              <a:gd name="T83" fmla="*/ 76 h 96"/>
              <a:gd name="T84" fmla="*/ 140 w 676"/>
              <a:gd name="T85" fmla="*/ 84 h 96"/>
              <a:gd name="T86" fmla="*/ 104 w 676"/>
              <a:gd name="T87" fmla="*/ 88 h 96"/>
              <a:gd name="T88" fmla="*/ 76 w 676"/>
              <a:gd name="T89" fmla="*/ 92 h 96"/>
              <a:gd name="T90" fmla="*/ 56 w 676"/>
              <a:gd name="T91" fmla="*/ 96 h 96"/>
              <a:gd name="T92" fmla="*/ 44 w 676"/>
              <a:gd name="T93" fmla="*/ 92 h 96"/>
              <a:gd name="T94" fmla="*/ 24 w 676"/>
              <a:gd name="T95" fmla="*/ 84 h 96"/>
              <a:gd name="T96" fmla="*/ 4 w 676"/>
              <a:gd name="T97" fmla="*/ 72 h 96"/>
              <a:gd name="T98" fmla="*/ 0 w 676"/>
              <a:gd name="T99" fmla="*/ 64 h 96"/>
              <a:gd name="T100" fmla="*/ 0 w 676"/>
              <a:gd name="T101" fmla="*/ 60 h 96"/>
              <a:gd name="T102" fmla="*/ 4 w 676"/>
              <a:gd name="T103" fmla="*/ 5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6" h="96">
                <a:moveTo>
                  <a:pt x="4" y="56"/>
                </a:moveTo>
                <a:lnTo>
                  <a:pt x="8" y="56"/>
                </a:lnTo>
                <a:lnTo>
                  <a:pt x="20" y="52"/>
                </a:lnTo>
                <a:lnTo>
                  <a:pt x="32" y="52"/>
                </a:lnTo>
                <a:lnTo>
                  <a:pt x="44" y="48"/>
                </a:lnTo>
                <a:lnTo>
                  <a:pt x="60" y="48"/>
                </a:lnTo>
                <a:lnTo>
                  <a:pt x="72" y="48"/>
                </a:lnTo>
                <a:lnTo>
                  <a:pt x="84" y="48"/>
                </a:lnTo>
                <a:lnTo>
                  <a:pt x="92" y="48"/>
                </a:lnTo>
                <a:lnTo>
                  <a:pt x="96" y="48"/>
                </a:lnTo>
                <a:lnTo>
                  <a:pt x="100" y="48"/>
                </a:lnTo>
                <a:lnTo>
                  <a:pt x="104" y="48"/>
                </a:lnTo>
                <a:lnTo>
                  <a:pt x="112" y="44"/>
                </a:lnTo>
                <a:lnTo>
                  <a:pt x="124" y="44"/>
                </a:lnTo>
                <a:lnTo>
                  <a:pt x="136" y="44"/>
                </a:lnTo>
                <a:lnTo>
                  <a:pt x="148" y="44"/>
                </a:lnTo>
                <a:lnTo>
                  <a:pt x="164" y="40"/>
                </a:lnTo>
                <a:lnTo>
                  <a:pt x="180" y="40"/>
                </a:lnTo>
                <a:lnTo>
                  <a:pt x="196" y="40"/>
                </a:lnTo>
                <a:lnTo>
                  <a:pt x="216" y="36"/>
                </a:lnTo>
                <a:lnTo>
                  <a:pt x="236" y="36"/>
                </a:lnTo>
                <a:lnTo>
                  <a:pt x="260" y="32"/>
                </a:lnTo>
                <a:lnTo>
                  <a:pt x="284" y="28"/>
                </a:lnTo>
                <a:lnTo>
                  <a:pt x="308" y="28"/>
                </a:lnTo>
                <a:lnTo>
                  <a:pt x="336" y="24"/>
                </a:lnTo>
                <a:lnTo>
                  <a:pt x="364" y="20"/>
                </a:lnTo>
                <a:lnTo>
                  <a:pt x="388" y="16"/>
                </a:lnTo>
                <a:lnTo>
                  <a:pt x="416" y="16"/>
                </a:lnTo>
                <a:lnTo>
                  <a:pt x="436" y="12"/>
                </a:lnTo>
                <a:lnTo>
                  <a:pt x="460" y="12"/>
                </a:lnTo>
                <a:lnTo>
                  <a:pt x="476" y="8"/>
                </a:lnTo>
                <a:lnTo>
                  <a:pt x="496" y="8"/>
                </a:lnTo>
                <a:lnTo>
                  <a:pt x="512" y="8"/>
                </a:lnTo>
                <a:lnTo>
                  <a:pt x="524" y="4"/>
                </a:lnTo>
                <a:lnTo>
                  <a:pt x="540" y="4"/>
                </a:lnTo>
                <a:lnTo>
                  <a:pt x="552" y="4"/>
                </a:lnTo>
                <a:lnTo>
                  <a:pt x="560" y="4"/>
                </a:lnTo>
                <a:lnTo>
                  <a:pt x="568" y="4"/>
                </a:lnTo>
                <a:lnTo>
                  <a:pt x="572" y="0"/>
                </a:lnTo>
                <a:lnTo>
                  <a:pt x="580" y="0"/>
                </a:lnTo>
                <a:lnTo>
                  <a:pt x="580" y="0"/>
                </a:lnTo>
                <a:lnTo>
                  <a:pt x="592" y="4"/>
                </a:lnTo>
                <a:lnTo>
                  <a:pt x="604" y="4"/>
                </a:lnTo>
                <a:lnTo>
                  <a:pt x="620" y="12"/>
                </a:lnTo>
                <a:lnTo>
                  <a:pt x="640" y="20"/>
                </a:lnTo>
                <a:lnTo>
                  <a:pt x="648" y="24"/>
                </a:lnTo>
                <a:lnTo>
                  <a:pt x="656" y="28"/>
                </a:lnTo>
                <a:lnTo>
                  <a:pt x="660" y="32"/>
                </a:lnTo>
                <a:lnTo>
                  <a:pt x="668" y="36"/>
                </a:lnTo>
                <a:lnTo>
                  <a:pt x="672" y="40"/>
                </a:lnTo>
                <a:lnTo>
                  <a:pt x="672" y="40"/>
                </a:lnTo>
                <a:lnTo>
                  <a:pt x="676" y="44"/>
                </a:lnTo>
                <a:lnTo>
                  <a:pt x="676" y="48"/>
                </a:lnTo>
                <a:lnTo>
                  <a:pt x="676" y="56"/>
                </a:lnTo>
                <a:lnTo>
                  <a:pt x="676" y="60"/>
                </a:lnTo>
                <a:lnTo>
                  <a:pt x="672" y="64"/>
                </a:lnTo>
                <a:lnTo>
                  <a:pt x="668" y="64"/>
                </a:lnTo>
                <a:lnTo>
                  <a:pt x="664" y="64"/>
                </a:lnTo>
                <a:lnTo>
                  <a:pt x="660" y="64"/>
                </a:lnTo>
                <a:lnTo>
                  <a:pt x="652" y="64"/>
                </a:lnTo>
                <a:lnTo>
                  <a:pt x="640" y="64"/>
                </a:lnTo>
                <a:lnTo>
                  <a:pt x="628" y="64"/>
                </a:lnTo>
                <a:lnTo>
                  <a:pt x="612" y="64"/>
                </a:lnTo>
                <a:lnTo>
                  <a:pt x="596" y="60"/>
                </a:lnTo>
                <a:lnTo>
                  <a:pt x="576" y="60"/>
                </a:lnTo>
                <a:lnTo>
                  <a:pt x="556" y="60"/>
                </a:lnTo>
                <a:lnTo>
                  <a:pt x="536" y="60"/>
                </a:lnTo>
                <a:lnTo>
                  <a:pt x="520" y="60"/>
                </a:lnTo>
                <a:lnTo>
                  <a:pt x="504" y="60"/>
                </a:lnTo>
                <a:lnTo>
                  <a:pt x="492" y="60"/>
                </a:lnTo>
                <a:lnTo>
                  <a:pt x="480" y="60"/>
                </a:lnTo>
                <a:lnTo>
                  <a:pt x="468" y="60"/>
                </a:lnTo>
                <a:lnTo>
                  <a:pt x="460" y="60"/>
                </a:lnTo>
                <a:lnTo>
                  <a:pt x="452" y="60"/>
                </a:lnTo>
                <a:lnTo>
                  <a:pt x="440" y="60"/>
                </a:lnTo>
                <a:lnTo>
                  <a:pt x="432" y="60"/>
                </a:lnTo>
                <a:lnTo>
                  <a:pt x="416" y="60"/>
                </a:lnTo>
                <a:lnTo>
                  <a:pt x="400" y="60"/>
                </a:lnTo>
                <a:lnTo>
                  <a:pt x="384" y="60"/>
                </a:lnTo>
                <a:lnTo>
                  <a:pt x="368" y="64"/>
                </a:lnTo>
                <a:lnTo>
                  <a:pt x="348" y="64"/>
                </a:lnTo>
                <a:lnTo>
                  <a:pt x="304" y="68"/>
                </a:lnTo>
                <a:lnTo>
                  <a:pt x="260" y="72"/>
                </a:lnTo>
                <a:lnTo>
                  <a:pt x="216" y="76"/>
                </a:lnTo>
                <a:lnTo>
                  <a:pt x="164" y="84"/>
                </a:lnTo>
                <a:lnTo>
                  <a:pt x="140" y="84"/>
                </a:lnTo>
                <a:lnTo>
                  <a:pt x="120" y="88"/>
                </a:lnTo>
                <a:lnTo>
                  <a:pt x="104" y="88"/>
                </a:lnTo>
                <a:lnTo>
                  <a:pt x="88" y="92"/>
                </a:lnTo>
                <a:lnTo>
                  <a:pt x="76" y="92"/>
                </a:lnTo>
                <a:lnTo>
                  <a:pt x="64" y="92"/>
                </a:lnTo>
                <a:lnTo>
                  <a:pt x="56" y="96"/>
                </a:lnTo>
                <a:lnTo>
                  <a:pt x="52" y="96"/>
                </a:lnTo>
                <a:lnTo>
                  <a:pt x="44" y="92"/>
                </a:lnTo>
                <a:lnTo>
                  <a:pt x="36" y="92"/>
                </a:lnTo>
                <a:lnTo>
                  <a:pt x="24" y="84"/>
                </a:lnTo>
                <a:lnTo>
                  <a:pt x="16" y="76"/>
                </a:lnTo>
                <a:lnTo>
                  <a:pt x="4" y="72"/>
                </a:lnTo>
                <a:lnTo>
                  <a:pt x="4" y="68"/>
                </a:lnTo>
                <a:lnTo>
                  <a:pt x="0" y="64"/>
                </a:lnTo>
                <a:lnTo>
                  <a:pt x="0" y="64"/>
                </a:lnTo>
                <a:lnTo>
                  <a:pt x="0" y="60"/>
                </a:lnTo>
                <a:lnTo>
                  <a:pt x="0" y="60"/>
                </a:lnTo>
                <a:lnTo>
                  <a:pt x="4" y="56"/>
                </a:lnTo>
                <a:lnTo>
                  <a:pt x="4" y="5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1" grpId="0" bldLvl="0" animBg="1"/>
      <p:bldP spid="33" grpId="0" bldLvl="0" animBg="1"/>
      <p:bldP spid="34" grpId="0" bldLvl="0" animBg="1"/>
      <p:bldP spid="35" grpId="0" bldLvl="0" animBg="1"/>
      <p:bldP spid="39" grpId="0" bldLvl="0" animBg="1"/>
      <p:bldP spid="40" grpId="0" bldLvl="0" animBg="1"/>
      <p:bldP spid="41" grpId="0" bldLvl="0" animBg="1"/>
      <p:bldP spid="42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66383" y="4466590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9083" y="162306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06489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lè / yuè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-60960" y="3890010"/>
            <a:ext cx="30835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cháng / zhǎng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4" name="图片 63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795655" y="1656080"/>
            <a:ext cx="1117600" cy="1985010"/>
            <a:chOff x="13981" y="874"/>
            <a:chExt cx="2718" cy="4825"/>
          </a:xfrm>
        </p:grpSpPr>
        <p:sp>
          <p:nvSpPr>
            <p:cNvPr id="7" name="Freeform 84"/>
            <p:cNvSpPr/>
            <p:nvPr/>
          </p:nvSpPr>
          <p:spPr bwMode="auto">
            <a:xfrm rot="2400000">
              <a:off x="14410" y="874"/>
              <a:ext cx="1121" cy="1742"/>
            </a:xfrm>
            <a:custGeom>
              <a:avLst/>
              <a:gdLst>
                <a:gd name="T0" fmla="*/ 68 w 200"/>
                <a:gd name="T1" fmla="*/ 128 h 228"/>
                <a:gd name="T2" fmla="*/ 80 w 200"/>
                <a:gd name="T3" fmla="*/ 108 h 228"/>
                <a:gd name="T4" fmla="*/ 92 w 200"/>
                <a:gd name="T5" fmla="*/ 92 h 228"/>
                <a:gd name="T6" fmla="*/ 100 w 200"/>
                <a:gd name="T7" fmla="*/ 76 h 228"/>
                <a:gd name="T8" fmla="*/ 108 w 200"/>
                <a:gd name="T9" fmla="*/ 60 h 228"/>
                <a:gd name="T10" fmla="*/ 112 w 200"/>
                <a:gd name="T11" fmla="*/ 48 h 228"/>
                <a:gd name="T12" fmla="*/ 116 w 200"/>
                <a:gd name="T13" fmla="*/ 40 h 228"/>
                <a:gd name="T14" fmla="*/ 116 w 200"/>
                <a:gd name="T15" fmla="*/ 32 h 228"/>
                <a:gd name="T16" fmla="*/ 116 w 200"/>
                <a:gd name="T17" fmla="*/ 24 h 228"/>
                <a:gd name="T18" fmla="*/ 112 w 200"/>
                <a:gd name="T19" fmla="*/ 20 h 228"/>
                <a:gd name="T20" fmla="*/ 108 w 200"/>
                <a:gd name="T21" fmla="*/ 16 h 228"/>
                <a:gd name="T22" fmla="*/ 108 w 200"/>
                <a:gd name="T23" fmla="*/ 12 h 228"/>
                <a:gd name="T24" fmla="*/ 112 w 200"/>
                <a:gd name="T25" fmla="*/ 8 h 228"/>
                <a:gd name="T26" fmla="*/ 116 w 200"/>
                <a:gd name="T27" fmla="*/ 4 h 228"/>
                <a:gd name="T28" fmla="*/ 120 w 200"/>
                <a:gd name="T29" fmla="*/ 0 h 228"/>
                <a:gd name="T30" fmla="*/ 132 w 200"/>
                <a:gd name="T31" fmla="*/ 0 h 228"/>
                <a:gd name="T32" fmla="*/ 140 w 200"/>
                <a:gd name="T33" fmla="*/ 0 h 228"/>
                <a:gd name="T34" fmla="*/ 164 w 200"/>
                <a:gd name="T35" fmla="*/ 8 h 228"/>
                <a:gd name="T36" fmla="*/ 172 w 200"/>
                <a:gd name="T37" fmla="*/ 12 h 228"/>
                <a:gd name="T38" fmla="*/ 180 w 200"/>
                <a:gd name="T39" fmla="*/ 16 h 228"/>
                <a:gd name="T40" fmla="*/ 188 w 200"/>
                <a:gd name="T41" fmla="*/ 24 h 228"/>
                <a:gd name="T42" fmla="*/ 196 w 200"/>
                <a:gd name="T43" fmla="*/ 28 h 228"/>
                <a:gd name="T44" fmla="*/ 200 w 200"/>
                <a:gd name="T45" fmla="*/ 32 h 228"/>
                <a:gd name="T46" fmla="*/ 200 w 200"/>
                <a:gd name="T47" fmla="*/ 36 h 228"/>
                <a:gd name="T48" fmla="*/ 200 w 200"/>
                <a:gd name="T49" fmla="*/ 40 h 228"/>
                <a:gd name="T50" fmla="*/ 196 w 200"/>
                <a:gd name="T51" fmla="*/ 44 h 228"/>
                <a:gd name="T52" fmla="*/ 196 w 200"/>
                <a:gd name="T53" fmla="*/ 48 h 228"/>
                <a:gd name="T54" fmla="*/ 192 w 200"/>
                <a:gd name="T55" fmla="*/ 52 h 228"/>
                <a:gd name="T56" fmla="*/ 176 w 200"/>
                <a:gd name="T57" fmla="*/ 68 h 228"/>
                <a:gd name="T58" fmla="*/ 164 w 200"/>
                <a:gd name="T59" fmla="*/ 88 h 228"/>
                <a:gd name="T60" fmla="*/ 156 w 200"/>
                <a:gd name="T61" fmla="*/ 100 h 228"/>
                <a:gd name="T62" fmla="*/ 144 w 200"/>
                <a:gd name="T63" fmla="*/ 112 h 228"/>
                <a:gd name="T64" fmla="*/ 132 w 200"/>
                <a:gd name="T65" fmla="*/ 128 h 228"/>
                <a:gd name="T66" fmla="*/ 116 w 200"/>
                <a:gd name="T67" fmla="*/ 144 h 228"/>
                <a:gd name="T68" fmla="*/ 100 w 200"/>
                <a:gd name="T69" fmla="*/ 160 h 228"/>
                <a:gd name="T70" fmla="*/ 84 w 200"/>
                <a:gd name="T71" fmla="*/ 176 h 228"/>
                <a:gd name="T72" fmla="*/ 68 w 200"/>
                <a:gd name="T73" fmla="*/ 188 h 228"/>
                <a:gd name="T74" fmla="*/ 48 w 200"/>
                <a:gd name="T75" fmla="*/ 204 h 228"/>
                <a:gd name="T76" fmla="*/ 36 w 200"/>
                <a:gd name="T77" fmla="*/ 212 h 228"/>
                <a:gd name="T78" fmla="*/ 28 w 200"/>
                <a:gd name="T79" fmla="*/ 216 h 228"/>
                <a:gd name="T80" fmla="*/ 24 w 200"/>
                <a:gd name="T81" fmla="*/ 224 h 228"/>
                <a:gd name="T82" fmla="*/ 16 w 200"/>
                <a:gd name="T83" fmla="*/ 224 h 228"/>
                <a:gd name="T84" fmla="*/ 12 w 200"/>
                <a:gd name="T85" fmla="*/ 228 h 228"/>
                <a:gd name="T86" fmla="*/ 8 w 200"/>
                <a:gd name="T87" fmla="*/ 228 h 228"/>
                <a:gd name="T88" fmla="*/ 4 w 200"/>
                <a:gd name="T89" fmla="*/ 228 h 228"/>
                <a:gd name="T90" fmla="*/ 0 w 200"/>
                <a:gd name="T91" fmla="*/ 228 h 228"/>
                <a:gd name="T92" fmla="*/ 0 w 200"/>
                <a:gd name="T93" fmla="*/ 224 h 228"/>
                <a:gd name="T94" fmla="*/ 0 w 200"/>
                <a:gd name="T95" fmla="*/ 224 h 228"/>
                <a:gd name="T96" fmla="*/ 0 w 200"/>
                <a:gd name="T97" fmla="*/ 220 h 228"/>
                <a:gd name="T98" fmla="*/ 0 w 200"/>
                <a:gd name="T99" fmla="*/ 216 h 228"/>
                <a:gd name="T100" fmla="*/ 4 w 200"/>
                <a:gd name="T101" fmla="*/ 212 h 228"/>
                <a:gd name="T102" fmla="*/ 8 w 200"/>
                <a:gd name="T103" fmla="*/ 208 h 228"/>
                <a:gd name="T104" fmla="*/ 12 w 200"/>
                <a:gd name="T105" fmla="*/ 200 h 228"/>
                <a:gd name="T106" fmla="*/ 16 w 200"/>
                <a:gd name="T107" fmla="*/ 192 h 228"/>
                <a:gd name="T108" fmla="*/ 28 w 200"/>
                <a:gd name="T109" fmla="*/ 180 h 228"/>
                <a:gd name="T110" fmla="*/ 40 w 200"/>
                <a:gd name="T111" fmla="*/ 164 h 228"/>
                <a:gd name="T112" fmla="*/ 56 w 200"/>
                <a:gd name="T113" fmla="*/ 148 h 228"/>
                <a:gd name="T114" fmla="*/ 68 w 200"/>
                <a:gd name="T115" fmla="*/ 128 h 228"/>
                <a:gd name="T116" fmla="*/ 68 w 200"/>
                <a:gd name="T117" fmla="*/ 1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28">
                  <a:moveTo>
                    <a:pt x="68" y="128"/>
                  </a:moveTo>
                  <a:lnTo>
                    <a:pt x="80" y="108"/>
                  </a:lnTo>
                  <a:lnTo>
                    <a:pt x="92" y="92"/>
                  </a:lnTo>
                  <a:lnTo>
                    <a:pt x="100" y="76"/>
                  </a:lnTo>
                  <a:lnTo>
                    <a:pt x="108" y="60"/>
                  </a:lnTo>
                  <a:lnTo>
                    <a:pt x="112" y="48"/>
                  </a:lnTo>
                  <a:lnTo>
                    <a:pt x="116" y="40"/>
                  </a:lnTo>
                  <a:lnTo>
                    <a:pt x="116" y="32"/>
                  </a:lnTo>
                  <a:lnTo>
                    <a:pt x="116" y="24"/>
                  </a:lnTo>
                  <a:lnTo>
                    <a:pt x="112" y="20"/>
                  </a:lnTo>
                  <a:lnTo>
                    <a:pt x="108" y="16"/>
                  </a:lnTo>
                  <a:lnTo>
                    <a:pt x="108" y="12"/>
                  </a:lnTo>
                  <a:lnTo>
                    <a:pt x="112" y="8"/>
                  </a:lnTo>
                  <a:lnTo>
                    <a:pt x="116" y="4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64" y="8"/>
                  </a:lnTo>
                  <a:lnTo>
                    <a:pt x="172" y="12"/>
                  </a:lnTo>
                  <a:lnTo>
                    <a:pt x="180" y="16"/>
                  </a:lnTo>
                  <a:lnTo>
                    <a:pt x="188" y="24"/>
                  </a:lnTo>
                  <a:lnTo>
                    <a:pt x="196" y="28"/>
                  </a:lnTo>
                  <a:lnTo>
                    <a:pt x="200" y="32"/>
                  </a:lnTo>
                  <a:lnTo>
                    <a:pt x="200" y="36"/>
                  </a:lnTo>
                  <a:lnTo>
                    <a:pt x="200" y="40"/>
                  </a:lnTo>
                  <a:lnTo>
                    <a:pt x="196" y="44"/>
                  </a:lnTo>
                  <a:lnTo>
                    <a:pt x="196" y="48"/>
                  </a:lnTo>
                  <a:lnTo>
                    <a:pt x="192" y="52"/>
                  </a:lnTo>
                  <a:lnTo>
                    <a:pt x="176" y="68"/>
                  </a:lnTo>
                  <a:lnTo>
                    <a:pt x="164" y="88"/>
                  </a:lnTo>
                  <a:lnTo>
                    <a:pt x="156" y="100"/>
                  </a:lnTo>
                  <a:lnTo>
                    <a:pt x="144" y="112"/>
                  </a:lnTo>
                  <a:lnTo>
                    <a:pt x="132" y="128"/>
                  </a:lnTo>
                  <a:lnTo>
                    <a:pt x="116" y="144"/>
                  </a:lnTo>
                  <a:lnTo>
                    <a:pt x="100" y="160"/>
                  </a:lnTo>
                  <a:lnTo>
                    <a:pt x="84" y="176"/>
                  </a:lnTo>
                  <a:lnTo>
                    <a:pt x="68" y="188"/>
                  </a:lnTo>
                  <a:lnTo>
                    <a:pt x="48" y="204"/>
                  </a:lnTo>
                  <a:lnTo>
                    <a:pt x="36" y="212"/>
                  </a:lnTo>
                  <a:lnTo>
                    <a:pt x="28" y="216"/>
                  </a:lnTo>
                  <a:lnTo>
                    <a:pt x="24" y="224"/>
                  </a:lnTo>
                  <a:lnTo>
                    <a:pt x="16" y="224"/>
                  </a:lnTo>
                  <a:lnTo>
                    <a:pt x="12" y="228"/>
                  </a:lnTo>
                  <a:lnTo>
                    <a:pt x="8" y="228"/>
                  </a:lnTo>
                  <a:lnTo>
                    <a:pt x="4" y="228"/>
                  </a:lnTo>
                  <a:lnTo>
                    <a:pt x="0" y="228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0" y="220"/>
                  </a:lnTo>
                  <a:lnTo>
                    <a:pt x="0" y="216"/>
                  </a:lnTo>
                  <a:lnTo>
                    <a:pt x="4" y="212"/>
                  </a:lnTo>
                  <a:lnTo>
                    <a:pt x="8" y="208"/>
                  </a:lnTo>
                  <a:lnTo>
                    <a:pt x="12" y="200"/>
                  </a:lnTo>
                  <a:lnTo>
                    <a:pt x="16" y="192"/>
                  </a:lnTo>
                  <a:lnTo>
                    <a:pt x="28" y="180"/>
                  </a:lnTo>
                  <a:lnTo>
                    <a:pt x="40" y="164"/>
                  </a:lnTo>
                  <a:lnTo>
                    <a:pt x="56" y="148"/>
                  </a:lnTo>
                  <a:lnTo>
                    <a:pt x="68" y="128"/>
                  </a:lnTo>
                  <a:lnTo>
                    <a:pt x="68" y="12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Freeform 86"/>
            <p:cNvSpPr/>
            <p:nvPr/>
          </p:nvSpPr>
          <p:spPr bwMode="auto">
            <a:xfrm>
              <a:off x="13981" y="2043"/>
              <a:ext cx="313" cy="1338"/>
            </a:xfrm>
            <a:custGeom>
              <a:avLst/>
              <a:gdLst>
                <a:gd name="T0" fmla="*/ 8 w 84"/>
                <a:gd name="T1" fmla="*/ 4 h 188"/>
                <a:gd name="T2" fmla="*/ 12 w 84"/>
                <a:gd name="T3" fmla="*/ 0 h 188"/>
                <a:gd name="T4" fmla="*/ 16 w 84"/>
                <a:gd name="T5" fmla="*/ 0 h 188"/>
                <a:gd name="T6" fmla="*/ 24 w 84"/>
                <a:gd name="T7" fmla="*/ 0 h 188"/>
                <a:gd name="T8" fmla="*/ 32 w 84"/>
                <a:gd name="T9" fmla="*/ 0 h 188"/>
                <a:gd name="T10" fmla="*/ 40 w 84"/>
                <a:gd name="T11" fmla="*/ 0 h 188"/>
                <a:gd name="T12" fmla="*/ 52 w 84"/>
                <a:gd name="T13" fmla="*/ 4 h 188"/>
                <a:gd name="T14" fmla="*/ 64 w 84"/>
                <a:gd name="T15" fmla="*/ 4 h 188"/>
                <a:gd name="T16" fmla="*/ 76 w 84"/>
                <a:gd name="T17" fmla="*/ 8 h 188"/>
                <a:gd name="T18" fmla="*/ 72 w 84"/>
                <a:gd name="T19" fmla="*/ 20 h 188"/>
                <a:gd name="T20" fmla="*/ 72 w 84"/>
                <a:gd name="T21" fmla="*/ 36 h 188"/>
                <a:gd name="T22" fmla="*/ 72 w 84"/>
                <a:gd name="T23" fmla="*/ 44 h 188"/>
                <a:gd name="T24" fmla="*/ 76 w 84"/>
                <a:gd name="T25" fmla="*/ 56 h 188"/>
                <a:gd name="T26" fmla="*/ 76 w 84"/>
                <a:gd name="T27" fmla="*/ 64 h 188"/>
                <a:gd name="T28" fmla="*/ 80 w 84"/>
                <a:gd name="T29" fmla="*/ 76 h 188"/>
                <a:gd name="T30" fmla="*/ 80 w 84"/>
                <a:gd name="T31" fmla="*/ 84 h 188"/>
                <a:gd name="T32" fmla="*/ 80 w 84"/>
                <a:gd name="T33" fmla="*/ 92 h 188"/>
                <a:gd name="T34" fmla="*/ 84 w 84"/>
                <a:gd name="T35" fmla="*/ 104 h 188"/>
                <a:gd name="T36" fmla="*/ 84 w 84"/>
                <a:gd name="T37" fmla="*/ 116 h 188"/>
                <a:gd name="T38" fmla="*/ 84 w 84"/>
                <a:gd name="T39" fmla="*/ 128 h 188"/>
                <a:gd name="T40" fmla="*/ 84 w 84"/>
                <a:gd name="T41" fmla="*/ 144 h 188"/>
                <a:gd name="T42" fmla="*/ 84 w 84"/>
                <a:gd name="T43" fmla="*/ 160 h 188"/>
                <a:gd name="T44" fmla="*/ 84 w 84"/>
                <a:gd name="T45" fmla="*/ 172 h 188"/>
                <a:gd name="T46" fmla="*/ 80 w 84"/>
                <a:gd name="T47" fmla="*/ 180 h 188"/>
                <a:gd name="T48" fmla="*/ 80 w 84"/>
                <a:gd name="T49" fmla="*/ 180 h 188"/>
                <a:gd name="T50" fmla="*/ 80 w 84"/>
                <a:gd name="T51" fmla="*/ 184 h 188"/>
                <a:gd name="T52" fmla="*/ 76 w 84"/>
                <a:gd name="T53" fmla="*/ 188 h 188"/>
                <a:gd name="T54" fmla="*/ 68 w 84"/>
                <a:gd name="T55" fmla="*/ 188 h 188"/>
                <a:gd name="T56" fmla="*/ 64 w 84"/>
                <a:gd name="T57" fmla="*/ 188 h 188"/>
                <a:gd name="T58" fmla="*/ 56 w 84"/>
                <a:gd name="T59" fmla="*/ 188 h 188"/>
                <a:gd name="T60" fmla="*/ 52 w 84"/>
                <a:gd name="T61" fmla="*/ 184 h 188"/>
                <a:gd name="T62" fmla="*/ 48 w 84"/>
                <a:gd name="T63" fmla="*/ 184 h 188"/>
                <a:gd name="T64" fmla="*/ 48 w 84"/>
                <a:gd name="T65" fmla="*/ 176 h 188"/>
                <a:gd name="T66" fmla="*/ 48 w 84"/>
                <a:gd name="T67" fmla="*/ 172 h 188"/>
                <a:gd name="T68" fmla="*/ 44 w 84"/>
                <a:gd name="T69" fmla="*/ 168 h 188"/>
                <a:gd name="T70" fmla="*/ 44 w 84"/>
                <a:gd name="T71" fmla="*/ 164 h 188"/>
                <a:gd name="T72" fmla="*/ 44 w 84"/>
                <a:gd name="T73" fmla="*/ 156 h 188"/>
                <a:gd name="T74" fmla="*/ 40 w 84"/>
                <a:gd name="T75" fmla="*/ 144 h 188"/>
                <a:gd name="T76" fmla="*/ 40 w 84"/>
                <a:gd name="T77" fmla="*/ 136 h 188"/>
                <a:gd name="T78" fmla="*/ 36 w 84"/>
                <a:gd name="T79" fmla="*/ 124 h 188"/>
                <a:gd name="T80" fmla="*/ 36 w 84"/>
                <a:gd name="T81" fmla="*/ 108 h 188"/>
                <a:gd name="T82" fmla="*/ 32 w 84"/>
                <a:gd name="T83" fmla="*/ 92 h 188"/>
                <a:gd name="T84" fmla="*/ 28 w 84"/>
                <a:gd name="T85" fmla="*/ 80 h 188"/>
                <a:gd name="T86" fmla="*/ 24 w 84"/>
                <a:gd name="T87" fmla="*/ 64 h 188"/>
                <a:gd name="T88" fmla="*/ 20 w 84"/>
                <a:gd name="T89" fmla="*/ 52 h 188"/>
                <a:gd name="T90" fmla="*/ 20 w 84"/>
                <a:gd name="T91" fmla="*/ 44 h 188"/>
                <a:gd name="T92" fmla="*/ 16 w 84"/>
                <a:gd name="T93" fmla="*/ 36 h 188"/>
                <a:gd name="T94" fmla="*/ 12 w 84"/>
                <a:gd name="T95" fmla="*/ 28 h 188"/>
                <a:gd name="T96" fmla="*/ 8 w 84"/>
                <a:gd name="T97" fmla="*/ 24 h 188"/>
                <a:gd name="T98" fmla="*/ 4 w 84"/>
                <a:gd name="T99" fmla="*/ 20 h 188"/>
                <a:gd name="T100" fmla="*/ 0 w 84"/>
                <a:gd name="T101" fmla="*/ 16 h 188"/>
                <a:gd name="T102" fmla="*/ 0 w 84"/>
                <a:gd name="T103" fmla="*/ 12 h 188"/>
                <a:gd name="T104" fmla="*/ 0 w 84"/>
                <a:gd name="T105" fmla="*/ 8 h 188"/>
                <a:gd name="T106" fmla="*/ 0 w 84"/>
                <a:gd name="T107" fmla="*/ 8 h 188"/>
                <a:gd name="T108" fmla="*/ 4 w 84"/>
                <a:gd name="T109" fmla="*/ 4 h 188"/>
                <a:gd name="T110" fmla="*/ 8 w 84"/>
                <a:gd name="T111" fmla="*/ 4 h 188"/>
                <a:gd name="T112" fmla="*/ 8 w 84"/>
                <a:gd name="T113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4" h="188">
                  <a:moveTo>
                    <a:pt x="8" y="4"/>
                  </a:moveTo>
                  <a:lnTo>
                    <a:pt x="12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52" y="4"/>
                  </a:lnTo>
                  <a:lnTo>
                    <a:pt x="64" y="4"/>
                  </a:lnTo>
                  <a:lnTo>
                    <a:pt x="76" y="8"/>
                  </a:lnTo>
                  <a:lnTo>
                    <a:pt x="72" y="20"/>
                  </a:lnTo>
                  <a:lnTo>
                    <a:pt x="72" y="36"/>
                  </a:lnTo>
                  <a:lnTo>
                    <a:pt x="72" y="44"/>
                  </a:lnTo>
                  <a:lnTo>
                    <a:pt x="76" y="56"/>
                  </a:lnTo>
                  <a:lnTo>
                    <a:pt x="76" y="64"/>
                  </a:lnTo>
                  <a:lnTo>
                    <a:pt x="80" y="76"/>
                  </a:lnTo>
                  <a:lnTo>
                    <a:pt x="80" y="84"/>
                  </a:lnTo>
                  <a:lnTo>
                    <a:pt x="80" y="92"/>
                  </a:lnTo>
                  <a:lnTo>
                    <a:pt x="84" y="104"/>
                  </a:lnTo>
                  <a:lnTo>
                    <a:pt x="84" y="116"/>
                  </a:lnTo>
                  <a:lnTo>
                    <a:pt x="84" y="128"/>
                  </a:lnTo>
                  <a:lnTo>
                    <a:pt x="84" y="144"/>
                  </a:lnTo>
                  <a:lnTo>
                    <a:pt x="84" y="160"/>
                  </a:lnTo>
                  <a:lnTo>
                    <a:pt x="84" y="172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4"/>
                  </a:lnTo>
                  <a:lnTo>
                    <a:pt x="76" y="188"/>
                  </a:lnTo>
                  <a:lnTo>
                    <a:pt x="68" y="188"/>
                  </a:lnTo>
                  <a:lnTo>
                    <a:pt x="64" y="188"/>
                  </a:lnTo>
                  <a:lnTo>
                    <a:pt x="56" y="188"/>
                  </a:lnTo>
                  <a:lnTo>
                    <a:pt x="52" y="184"/>
                  </a:lnTo>
                  <a:lnTo>
                    <a:pt x="48" y="184"/>
                  </a:lnTo>
                  <a:lnTo>
                    <a:pt x="48" y="176"/>
                  </a:lnTo>
                  <a:lnTo>
                    <a:pt x="48" y="172"/>
                  </a:lnTo>
                  <a:lnTo>
                    <a:pt x="44" y="168"/>
                  </a:lnTo>
                  <a:lnTo>
                    <a:pt x="44" y="164"/>
                  </a:lnTo>
                  <a:lnTo>
                    <a:pt x="44" y="156"/>
                  </a:lnTo>
                  <a:lnTo>
                    <a:pt x="40" y="144"/>
                  </a:lnTo>
                  <a:lnTo>
                    <a:pt x="40" y="136"/>
                  </a:lnTo>
                  <a:lnTo>
                    <a:pt x="36" y="124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28" y="80"/>
                  </a:lnTo>
                  <a:lnTo>
                    <a:pt x="24" y="64"/>
                  </a:lnTo>
                  <a:lnTo>
                    <a:pt x="20" y="52"/>
                  </a:lnTo>
                  <a:lnTo>
                    <a:pt x="20" y="44"/>
                  </a:lnTo>
                  <a:lnTo>
                    <a:pt x="16" y="36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Freeform 88"/>
            <p:cNvSpPr/>
            <p:nvPr/>
          </p:nvSpPr>
          <p:spPr bwMode="auto">
            <a:xfrm>
              <a:off x="14156" y="2985"/>
              <a:ext cx="2253" cy="397"/>
            </a:xfrm>
            <a:custGeom>
              <a:avLst/>
              <a:gdLst>
                <a:gd name="T0" fmla="*/ 84 w 168"/>
                <a:gd name="T1" fmla="*/ 8 h 52"/>
                <a:gd name="T2" fmla="*/ 96 w 168"/>
                <a:gd name="T3" fmla="*/ 4 h 52"/>
                <a:gd name="T4" fmla="*/ 108 w 168"/>
                <a:gd name="T5" fmla="*/ 4 h 52"/>
                <a:gd name="T6" fmla="*/ 124 w 168"/>
                <a:gd name="T7" fmla="*/ 0 h 52"/>
                <a:gd name="T8" fmla="*/ 140 w 168"/>
                <a:gd name="T9" fmla="*/ 0 h 52"/>
                <a:gd name="T10" fmla="*/ 148 w 168"/>
                <a:gd name="T11" fmla="*/ 0 h 52"/>
                <a:gd name="T12" fmla="*/ 156 w 168"/>
                <a:gd name="T13" fmla="*/ 4 h 52"/>
                <a:gd name="T14" fmla="*/ 160 w 168"/>
                <a:gd name="T15" fmla="*/ 8 h 52"/>
                <a:gd name="T16" fmla="*/ 164 w 168"/>
                <a:gd name="T17" fmla="*/ 8 h 52"/>
                <a:gd name="T18" fmla="*/ 168 w 168"/>
                <a:gd name="T19" fmla="*/ 12 h 52"/>
                <a:gd name="T20" fmla="*/ 168 w 168"/>
                <a:gd name="T21" fmla="*/ 16 h 52"/>
                <a:gd name="T22" fmla="*/ 168 w 168"/>
                <a:gd name="T23" fmla="*/ 20 h 52"/>
                <a:gd name="T24" fmla="*/ 164 w 168"/>
                <a:gd name="T25" fmla="*/ 24 h 52"/>
                <a:gd name="T26" fmla="*/ 160 w 168"/>
                <a:gd name="T27" fmla="*/ 28 h 52"/>
                <a:gd name="T28" fmla="*/ 160 w 168"/>
                <a:gd name="T29" fmla="*/ 32 h 52"/>
                <a:gd name="T30" fmla="*/ 156 w 168"/>
                <a:gd name="T31" fmla="*/ 32 h 52"/>
                <a:gd name="T32" fmla="*/ 148 w 168"/>
                <a:gd name="T33" fmla="*/ 36 h 52"/>
                <a:gd name="T34" fmla="*/ 144 w 168"/>
                <a:gd name="T35" fmla="*/ 36 h 52"/>
                <a:gd name="T36" fmla="*/ 136 w 168"/>
                <a:gd name="T37" fmla="*/ 40 h 52"/>
                <a:gd name="T38" fmla="*/ 128 w 168"/>
                <a:gd name="T39" fmla="*/ 40 h 52"/>
                <a:gd name="T40" fmla="*/ 116 w 168"/>
                <a:gd name="T41" fmla="*/ 44 h 52"/>
                <a:gd name="T42" fmla="*/ 104 w 168"/>
                <a:gd name="T43" fmla="*/ 44 h 52"/>
                <a:gd name="T44" fmla="*/ 80 w 168"/>
                <a:gd name="T45" fmla="*/ 48 h 52"/>
                <a:gd name="T46" fmla="*/ 56 w 168"/>
                <a:gd name="T47" fmla="*/ 48 h 52"/>
                <a:gd name="T48" fmla="*/ 28 w 168"/>
                <a:gd name="T49" fmla="*/ 52 h 52"/>
                <a:gd name="T50" fmla="*/ 0 w 168"/>
                <a:gd name="T51" fmla="*/ 52 h 52"/>
                <a:gd name="T52" fmla="*/ 0 w 168"/>
                <a:gd name="T53" fmla="*/ 20 h 52"/>
                <a:gd name="T54" fmla="*/ 20 w 168"/>
                <a:gd name="T55" fmla="*/ 20 h 52"/>
                <a:gd name="T56" fmla="*/ 40 w 168"/>
                <a:gd name="T57" fmla="*/ 16 h 52"/>
                <a:gd name="T58" fmla="*/ 60 w 168"/>
                <a:gd name="T59" fmla="*/ 12 h 52"/>
                <a:gd name="T60" fmla="*/ 84 w 168"/>
                <a:gd name="T61" fmla="*/ 8 h 52"/>
                <a:gd name="T62" fmla="*/ 84 w 168"/>
                <a:gd name="T6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52">
                  <a:moveTo>
                    <a:pt x="84" y="8"/>
                  </a:moveTo>
                  <a:lnTo>
                    <a:pt x="96" y="4"/>
                  </a:lnTo>
                  <a:lnTo>
                    <a:pt x="108" y="4"/>
                  </a:lnTo>
                  <a:lnTo>
                    <a:pt x="124" y="0"/>
                  </a:lnTo>
                  <a:lnTo>
                    <a:pt x="140" y="0"/>
                  </a:lnTo>
                  <a:lnTo>
                    <a:pt x="148" y="0"/>
                  </a:lnTo>
                  <a:lnTo>
                    <a:pt x="156" y="4"/>
                  </a:lnTo>
                  <a:lnTo>
                    <a:pt x="160" y="8"/>
                  </a:lnTo>
                  <a:lnTo>
                    <a:pt x="164" y="8"/>
                  </a:lnTo>
                  <a:lnTo>
                    <a:pt x="168" y="12"/>
                  </a:lnTo>
                  <a:lnTo>
                    <a:pt x="168" y="16"/>
                  </a:lnTo>
                  <a:lnTo>
                    <a:pt x="168" y="20"/>
                  </a:lnTo>
                  <a:lnTo>
                    <a:pt x="164" y="24"/>
                  </a:lnTo>
                  <a:lnTo>
                    <a:pt x="160" y="28"/>
                  </a:lnTo>
                  <a:lnTo>
                    <a:pt x="160" y="32"/>
                  </a:lnTo>
                  <a:lnTo>
                    <a:pt x="156" y="32"/>
                  </a:lnTo>
                  <a:lnTo>
                    <a:pt x="148" y="36"/>
                  </a:lnTo>
                  <a:lnTo>
                    <a:pt x="144" y="36"/>
                  </a:lnTo>
                  <a:lnTo>
                    <a:pt x="136" y="40"/>
                  </a:lnTo>
                  <a:lnTo>
                    <a:pt x="128" y="40"/>
                  </a:lnTo>
                  <a:lnTo>
                    <a:pt x="116" y="44"/>
                  </a:lnTo>
                  <a:lnTo>
                    <a:pt x="104" y="44"/>
                  </a:lnTo>
                  <a:lnTo>
                    <a:pt x="80" y="48"/>
                  </a:lnTo>
                  <a:lnTo>
                    <a:pt x="56" y="48"/>
                  </a:lnTo>
                  <a:lnTo>
                    <a:pt x="28" y="52"/>
                  </a:lnTo>
                  <a:lnTo>
                    <a:pt x="0" y="52"/>
                  </a:lnTo>
                  <a:lnTo>
                    <a:pt x="0" y="20"/>
                  </a:lnTo>
                  <a:lnTo>
                    <a:pt x="20" y="20"/>
                  </a:lnTo>
                  <a:lnTo>
                    <a:pt x="40" y="16"/>
                  </a:lnTo>
                  <a:lnTo>
                    <a:pt x="60" y="12"/>
                  </a:lnTo>
                  <a:lnTo>
                    <a:pt x="84" y="8"/>
                  </a:lnTo>
                  <a:lnTo>
                    <a:pt x="84" y="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: 形状 8"/>
            <p:cNvSpPr/>
            <p:nvPr/>
          </p:nvSpPr>
          <p:spPr>
            <a:xfrm rot="21045856">
              <a:off x="14666" y="4850"/>
              <a:ext cx="608" cy="827"/>
            </a:xfrm>
            <a:custGeom>
              <a:avLst/>
              <a:gdLst>
                <a:gd name="connsiteX0" fmla="*/ 23184 w 386241"/>
                <a:gd name="connsiteY0" fmla="*/ 0 h 525432"/>
                <a:gd name="connsiteX1" fmla="*/ 37425 w 386241"/>
                <a:gd name="connsiteY1" fmla="*/ 2316 h 525432"/>
                <a:gd name="connsiteX2" fmla="*/ 51667 w 386241"/>
                <a:gd name="connsiteY2" fmla="*/ 4632 h 525432"/>
                <a:gd name="connsiteX3" fmla="*/ 80151 w 386241"/>
                <a:gd name="connsiteY3" fmla="*/ 9263 h 525432"/>
                <a:gd name="connsiteX4" fmla="*/ 108634 w 386241"/>
                <a:gd name="connsiteY4" fmla="*/ 13895 h 525432"/>
                <a:gd name="connsiteX5" fmla="*/ 151358 w 386241"/>
                <a:gd name="connsiteY5" fmla="*/ 20842 h 525432"/>
                <a:gd name="connsiteX6" fmla="*/ 191103 w 386241"/>
                <a:gd name="connsiteY6" fmla="*/ 46119 h 525432"/>
                <a:gd name="connsiteX7" fmla="*/ 233828 w 386241"/>
                <a:gd name="connsiteY7" fmla="*/ 53067 h 525432"/>
                <a:gd name="connsiteX8" fmla="*/ 276552 w 386241"/>
                <a:gd name="connsiteY8" fmla="*/ 60014 h 525432"/>
                <a:gd name="connsiteX9" fmla="*/ 302056 w 386241"/>
                <a:gd name="connsiteY9" fmla="*/ 82977 h 525432"/>
                <a:gd name="connsiteX10" fmla="*/ 330538 w 386241"/>
                <a:gd name="connsiteY10" fmla="*/ 87608 h 525432"/>
                <a:gd name="connsiteX11" fmla="*/ 359022 w 386241"/>
                <a:gd name="connsiteY11" fmla="*/ 92240 h 525432"/>
                <a:gd name="connsiteX12" fmla="*/ 373263 w 386241"/>
                <a:gd name="connsiteY12" fmla="*/ 94555 h 525432"/>
                <a:gd name="connsiteX13" fmla="*/ 386241 w 386241"/>
                <a:gd name="connsiteY13" fmla="*/ 96666 h 525432"/>
                <a:gd name="connsiteX14" fmla="*/ 386241 w 386241"/>
                <a:gd name="connsiteY14" fmla="*/ 514735 h 525432"/>
                <a:gd name="connsiteX15" fmla="*/ 361674 w 386241"/>
                <a:gd name="connsiteY15" fmla="*/ 525432 h 525432"/>
                <a:gd name="connsiteX16" fmla="*/ 347432 w 386241"/>
                <a:gd name="connsiteY16" fmla="*/ 523116 h 525432"/>
                <a:gd name="connsiteX17" fmla="*/ 318949 w 386241"/>
                <a:gd name="connsiteY17" fmla="*/ 518485 h 525432"/>
                <a:gd name="connsiteX18" fmla="*/ 307688 w 386241"/>
                <a:gd name="connsiteY18" fmla="*/ 497838 h 525432"/>
                <a:gd name="connsiteX19" fmla="*/ 299408 w 386241"/>
                <a:gd name="connsiteY19" fmla="*/ 458861 h 525432"/>
                <a:gd name="connsiteX20" fmla="*/ 291128 w 386241"/>
                <a:gd name="connsiteY20" fmla="*/ 419882 h 525432"/>
                <a:gd name="connsiteX21" fmla="*/ 294108 w 386241"/>
                <a:gd name="connsiteY21" fmla="*/ 401551 h 525432"/>
                <a:gd name="connsiteX22" fmla="*/ 282847 w 386241"/>
                <a:gd name="connsiteY22" fmla="*/ 380905 h 525432"/>
                <a:gd name="connsiteX23" fmla="*/ 274567 w 386241"/>
                <a:gd name="connsiteY23" fmla="*/ 341927 h 525432"/>
                <a:gd name="connsiteX24" fmla="*/ 249064 w 386241"/>
                <a:gd name="connsiteY24" fmla="*/ 318964 h 525432"/>
                <a:gd name="connsiteX25" fmla="*/ 237803 w 386241"/>
                <a:gd name="connsiteY25" fmla="*/ 298318 h 525432"/>
                <a:gd name="connsiteX26" fmla="*/ 201040 w 386241"/>
                <a:gd name="connsiteY26" fmla="*/ 254708 h 525432"/>
                <a:gd name="connsiteX27" fmla="*/ 175538 w 386241"/>
                <a:gd name="connsiteY27" fmla="*/ 231746 h 525432"/>
                <a:gd name="connsiteX28" fmla="*/ 135793 w 386241"/>
                <a:gd name="connsiteY28" fmla="*/ 206467 h 525432"/>
                <a:gd name="connsiteX29" fmla="*/ 99030 w 386241"/>
                <a:gd name="connsiteY29" fmla="*/ 162858 h 525432"/>
                <a:gd name="connsiteX30" fmla="*/ 73527 w 386241"/>
                <a:gd name="connsiteY30" fmla="*/ 139895 h 525432"/>
                <a:gd name="connsiteX31" fmla="*/ 48025 w 386241"/>
                <a:gd name="connsiteY31" fmla="*/ 116933 h 525432"/>
                <a:gd name="connsiteX32" fmla="*/ 22521 w 386241"/>
                <a:gd name="connsiteY32" fmla="*/ 93970 h 525432"/>
                <a:gd name="connsiteX33" fmla="*/ 11261 w 386241"/>
                <a:gd name="connsiteY33" fmla="*/ 73324 h 525432"/>
                <a:gd name="connsiteX34" fmla="*/ 0 w 386241"/>
                <a:gd name="connsiteY34" fmla="*/ 52677 h 525432"/>
                <a:gd name="connsiteX35" fmla="*/ 2981 w 386241"/>
                <a:gd name="connsiteY35" fmla="*/ 34346 h 525432"/>
                <a:gd name="connsiteX36" fmla="*/ 5961 w 386241"/>
                <a:gd name="connsiteY36" fmla="*/ 16015 h 525432"/>
                <a:gd name="connsiteX37" fmla="*/ 23184 w 386241"/>
                <a:gd name="connsiteY37" fmla="*/ 0 h 52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6241" h="525432">
                  <a:moveTo>
                    <a:pt x="23184" y="0"/>
                  </a:moveTo>
                  <a:lnTo>
                    <a:pt x="37425" y="2316"/>
                  </a:lnTo>
                  <a:lnTo>
                    <a:pt x="51667" y="4632"/>
                  </a:lnTo>
                  <a:lnTo>
                    <a:pt x="80151" y="9263"/>
                  </a:lnTo>
                  <a:lnTo>
                    <a:pt x="108634" y="13895"/>
                  </a:lnTo>
                  <a:lnTo>
                    <a:pt x="151358" y="20842"/>
                  </a:lnTo>
                  <a:lnTo>
                    <a:pt x="191103" y="46119"/>
                  </a:lnTo>
                  <a:lnTo>
                    <a:pt x="233828" y="53067"/>
                  </a:lnTo>
                  <a:lnTo>
                    <a:pt x="276552" y="60014"/>
                  </a:lnTo>
                  <a:lnTo>
                    <a:pt x="302056" y="82977"/>
                  </a:lnTo>
                  <a:lnTo>
                    <a:pt x="330538" y="87608"/>
                  </a:lnTo>
                  <a:lnTo>
                    <a:pt x="359022" y="92240"/>
                  </a:lnTo>
                  <a:lnTo>
                    <a:pt x="373263" y="94555"/>
                  </a:lnTo>
                  <a:lnTo>
                    <a:pt x="386241" y="96666"/>
                  </a:lnTo>
                  <a:lnTo>
                    <a:pt x="386241" y="514735"/>
                  </a:lnTo>
                  <a:lnTo>
                    <a:pt x="361674" y="525432"/>
                  </a:lnTo>
                  <a:lnTo>
                    <a:pt x="347432" y="523116"/>
                  </a:lnTo>
                  <a:lnTo>
                    <a:pt x="318949" y="518485"/>
                  </a:lnTo>
                  <a:lnTo>
                    <a:pt x="307688" y="497838"/>
                  </a:lnTo>
                  <a:lnTo>
                    <a:pt x="299408" y="458861"/>
                  </a:lnTo>
                  <a:lnTo>
                    <a:pt x="291128" y="419882"/>
                  </a:lnTo>
                  <a:lnTo>
                    <a:pt x="294108" y="401551"/>
                  </a:lnTo>
                  <a:lnTo>
                    <a:pt x="282847" y="380905"/>
                  </a:lnTo>
                  <a:lnTo>
                    <a:pt x="274567" y="341927"/>
                  </a:lnTo>
                  <a:lnTo>
                    <a:pt x="249064" y="318964"/>
                  </a:lnTo>
                  <a:lnTo>
                    <a:pt x="237803" y="298318"/>
                  </a:lnTo>
                  <a:lnTo>
                    <a:pt x="201040" y="254708"/>
                  </a:lnTo>
                  <a:lnTo>
                    <a:pt x="175538" y="231746"/>
                  </a:lnTo>
                  <a:lnTo>
                    <a:pt x="135793" y="206467"/>
                  </a:lnTo>
                  <a:lnTo>
                    <a:pt x="99030" y="162858"/>
                  </a:lnTo>
                  <a:lnTo>
                    <a:pt x="73527" y="139895"/>
                  </a:lnTo>
                  <a:lnTo>
                    <a:pt x="48025" y="116933"/>
                  </a:lnTo>
                  <a:lnTo>
                    <a:pt x="22521" y="93970"/>
                  </a:lnTo>
                  <a:lnTo>
                    <a:pt x="11261" y="73324"/>
                  </a:lnTo>
                  <a:lnTo>
                    <a:pt x="0" y="52677"/>
                  </a:lnTo>
                  <a:lnTo>
                    <a:pt x="2981" y="34346"/>
                  </a:lnTo>
                  <a:lnTo>
                    <a:pt x="5961" y="16015"/>
                  </a:lnTo>
                  <a:lnTo>
                    <a:pt x="2318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任意多边形: 形状 9"/>
            <p:cNvSpPr/>
            <p:nvPr/>
          </p:nvSpPr>
          <p:spPr>
            <a:xfrm rot="21285855">
              <a:off x="15043" y="2325"/>
              <a:ext cx="608" cy="3374"/>
            </a:xfrm>
            <a:custGeom>
              <a:avLst/>
              <a:gdLst>
                <a:gd name="connsiteX0" fmla="*/ 126783 w 385785"/>
                <a:gd name="connsiteY0" fmla="*/ 0 h 1639291"/>
                <a:gd name="connsiteX1" fmla="*/ 155266 w 385785"/>
                <a:gd name="connsiteY1" fmla="*/ 4632 h 1639291"/>
                <a:gd name="connsiteX2" fmla="*/ 183749 w 385785"/>
                <a:gd name="connsiteY2" fmla="*/ 9264 h 1639291"/>
                <a:gd name="connsiteX3" fmla="*/ 209252 w 385785"/>
                <a:gd name="connsiteY3" fmla="*/ 32226 h 1639291"/>
                <a:gd name="connsiteX4" fmla="*/ 237735 w 385785"/>
                <a:gd name="connsiteY4" fmla="*/ 36858 h 1639291"/>
                <a:gd name="connsiteX5" fmla="*/ 274499 w 385785"/>
                <a:gd name="connsiteY5" fmla="*/ 80468 h 1639291"/>
                <a:gd name="connsiteX6" fmla="*/ 314243 w 385785"/>
                <a:gd name="connsiteY6" fmla="*/ 105745 h 1639291"/>
                <a:gd name="connsiteX7" fmla="*/ 336765 w 385785"/>
                <a:gd name="connsiteY7" fmla="*/ 147039 h 1639291"/>
                <a:gd name="connsiteX8" fmla="*/ 359287 w 385785"/>
                <a:gd name="connsiteY8" fmla="*/ 188333 h 1639291"/>
                <a:gd name="connsiteX9" fmla="*/ 370548 w 385785"/>
                <a:gd name="connsiteY9" fmla="*/ 208979 h 1639291"/>
                <a:gd name="connsiteX10" fmla="*/ 364587 w 385785"/>
                <a:gd name="connsiteY10" fmla="*/ 245642 h 1639291"/>
                <a:gd name="connsiteX11" fmla="*/ 372866 w 385785"/>
                <a:gd name="connsiteY11" fmla="*/ 284619 h 1639291"/>
                <a:gd name="connsiteX12" fmla="*/ 378166 w 385785"/>
                <a:gd name="connsiteY12" fmla="*/ 341928 h 1639291"/>
                <a:gd name="connsiteX13" fmla="*/ 383466 w 385785"/>
                <a:gd name="connsiteY13" fmla="*/ 399237 h 1639291"/>
                <a:gd name="connsiteX14" fmla="*/ 385785 w 385785"/>
                <a:gd name="connsiteY14" fmla="*/ 474877 h 1639291"/>
                <a:gd name="connsiteX15" fmla="*/ 370881 w 385785"/>
                <a:gd name="connsiteY15" fmla="*/ 566532 h 1639291"/>
                <a:gd name="connsiteX16" fmla="*/ 370219 w 385785"/>
                <a:gd name="connsiteY16" fmla="*/ 660503 h 1639291"/>
                <a:gd name="connsiteX17" fmla="*/ 355315 w 385785"/>
                <a:gd name="connsiteY17" fmla="*/ 752158 h 1639291"/>
                <a:gd name="connsiteX18" fmla="*/ 343392 w 385785"/>
                <a:gd name="connsiteY18" fmla="*/ 825482 h 1639291"/>
                <a:gd name="connsiteX19" fmla="*/ 345712 w 385785"/>
                <a:gd name="connsiteY19" fmla="*/ 901122 h 1639291"/>
                <a:gd name="connsiteX20" fmla="*/ 333789 w 385785"/>
                <a:gd name="connsiteY20" fmla="*/ 974447 h 1639291"/>
                <a:gd name="connsiteX21" fmla="*/ 324847 w 385785"/>
                <a:gd name="connsiteY21" fmla="*/ 1029439 h 1639291"/>
                <a:gd name="connsiteX22" fmla="*/ 315904 w 385785"/>
                <a:gd name="connsiteY22" fmla="*/ 1084432 h 1639291"/>
                <a:gd name="connsiteX23" fmla="*/ 306962 w 385785"/>
                <a:gd name="connsiteY23" fmla="*/ 1139426 h 1639291"/>
                <a:gd name="connsiteX24" fmla="*/ 301001 w 385785"/>
                <a:gd name="connsiteY24" fmla="*/ 1176087 h 1639291"/>
                <a:gd name="connsiteX25" fmla="*/ 262913 w 385785"/>
                <a:gd name="connsiteY25" fmla="*/ 1320419 h 1639291"/>
                <a:gd name="connsiteX26" fmla="*/ 216546 w 385785"/>
                <a:gd name="connsiteY26" fmla="*/ 1425774 h 1639291"/>
                <a:gd name="connsiteX27" fmla="*/ 193362 w 385785"/>
                <a:gd name="connsiteY27" fmla="*/ 1478452 h 1639291"/>
                <a:gd name="connsiteX28" fmla="*/ 155937 w 385785"/>
                <a:gd name="connsiteY28" fmla="*/ 1528814 h 1639291"/>
                <a:gd name="connsiteX29" fmla="*/ 121492 w 385785"/>
                <a:gd name="connsiteY29" fmla="*/ 1560843 h 1639291"/>
                <a:gd name="connsiteX30" fmla="*/ 87047 w 385785"/>
                <a:gd name="connsiteY30" fmla="*/ 1592874 h 1639291"/>
                <a:gd name="connsiteX31" fmla="*/ 38361 w 385785"/>
                <a:gd name="connsiteY31" fmla="*/ 1622590 h 1639291"/>
                <a:gd name="connsiteX32" fmla="*/ 6896 w 385785"/>
                <a:gd name="connsiteY32" fmla="*/ 1636288 h 1639291"/>
                <a:gd name="connsiteX33" fmla="*/ 0 w 385785"/>
                <a:gd name="connsiteY33" fmla="*/ 1639291 h 1639291"/>
                <a:gd name="connsiteX34" fmla="*/ 0 w 385785"/>
                <a:gd name="connsiteY34" fmla="*/ 1221222 h 1639291"/>
                <a:gd name="connsiteX35" fmla="*/ 1264 w 385785"/>
                <a:gd name="connsiteY35" fmla="*/ 1221427 h 1639291"/>
                <a:gd name="connsiteX36" fmla="*/ 15506 w 385785"/>
                <a:gd name="connsiteY36" fmla="*/ 1223743 h 1639291"/>
                <a:gd name="connsiteX37" fmla="*/ 32728 w 385785"/>
                <a:gd name="connsiteY37" fmla="*/ 1207728 h 1639291"/>
                <a:gd name="connsiteX38" fmla="*/ 52931 w 385785"/>
                <a:gd name="connsiteY38" fmla="*/ 1173382 h 1639291"/>
                <a:gd name="connsiteX39" fmla="*/ 58893 w 385785"/>
                <a:gd name="connsiteY39" fmla="*/ 1136719 h 1639291"/>
                <a:gd name="connsiteX40" fmla="*/ 79096 w 385785"/>
                <a:gd name="connsiteY40" fmla="*/ 1102374 h 1639291"/>
                <a:gd name="connsiteX41" fmla="*/ 82077 w 385785"/>
                <a:gd name="connsiteY41" fmla="*/ 1084042 h 1639291"/>
                <a:gd name="connsiteX42" fmla="*/ 96980 w 385785"/>
                <a:gd name="connsiteY42" fmla="*/ 992387 h 1639291"/>
                <a:gd name="connsiteX43" fmla="*/ 123144 w 385785"/>
                <a:gd name="connsiteY43" fmla="*/ 921379 h 1639291"/>
                <a:gd name="connsiteX44" fmla="*/ 126787 w 385785"/>
                <a:gd name="connsiteY44" fmla="*/ 809077 h 1639291"/>
                <a:gd name="connsiteX45" fmla="*/ 141691 w 385785"/>
                <a:gd name="connsiteY45" fmla="*/ 717422 h 1639291"/>
                <a:gd name="connsiteX46" fmla="*/ 145333 w 385785"/>
                <a:gd name="connsiteY46" fmla="*/ 605119 h 1639291"/>
                <a:gd name="connsiteX47" fmla="*/ 160237 w 385785"/>
                <a:gd name="connsiteY47" fmla="*/ 513464 h 1639291"/>
                <a:gd name="connsiteX48" fmla="*/ 157918 w 385785"/>
                <a:gd name="connsiteY48" fmla="*/ 437824 h 1639291"/>
                <a:gd name="connsiteX49" fmla="*/ 169841 w 385785"/>
                <a:gd name="connsiteY49" fmla="*/ 364500 h 1639291"/>
                <a:gd name="connsiteX50" fmla="*/ 164542 w 385785"/>
                <a:gd name="connsiteY50" fmla="*/ 307192 h 1639291"/>
                <a:gd name="connsiteX51" fmla="*/ 159242 w 385785"/>
                <a:gd name="connsiteY51" fmla="*/ 249882 h 1639291"/>
                <a:gd name="connsiteX52" fmla="*/ 139701 w 385785"/>
                <a:gd name="connsiteY52" fmla="*/ 190258 h 1639291"/>
                <a:gd name="connsiteX53" fmla="*/ 131421 w 385785"/>
                <a:gd name="connsiteY53" fmla="*/ 151281 h 1639291"/>
                <a:gd name="connsiteX54" fmla="*/ 108898 w 385785"/>
                <a:gd name="connsiteY54" fmla="*/ 109987 h 1639291"/>
                <a:gd name="connsiteX55" fmla="*/ 100619 w 385785"/>
                <a:gd name="connsiteY55" fmla="*/ 71009 h 1639291"/>
                <a:gd name="connsiteX56" fmla="*/ 103599 w 385785"/>
                <a:gd name="connsiteY56" fmla="*/ 52679 h 1639291"/>
                <a:gd name="connsiteX57" fmla="*/ 109561 w 385785"/>
                <a:gd name="connsiteY57" fmla="*/ 16016 h 1639291"/>
                <a:gd name="connsiteX58" fmla="*/ 126783 w 385785"/>
                <a:gd name="connsiteY58" fmla="*/ 0 h 163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85785" h="1639291">
                  <a:moveTo>
                    <a:pt x="126783" y="0"/>
                  </a:moveTo>
                  <a:lnTo>
                    <a:pt x="155266" y="4632"/>
                  </a:lnTo>
                  <a:lnTo>
                    <a:pt x="183749" y="9264"/>
                  </a:lnTo>
                  <a:lnTo>
                    <a:pt x="209252" y="32226"/>
                  </a:lnTo>
                  <a:lnTo>
                    <a:pt x="237735" y="36858"/>
                  </a:lnTo>
                  <a:lnTo>
                    <a:pt x="274499" y="80468"/>
                  </a:lnTo>
                  <a:lnTo>
                    <a:pt x="314243" y="105745"/>
                  </a:lnTo>
                  <a:lnTo>
                    <a:pt x="336765" y="147039"/>
                  </a:lnTo>
                  <a:lnTo>
                    <a:pt x="359287" y="188333"/>
                  </a:lnTo>
                  <a:lnTo>
                    <a:pt x="370548" y="208979"/>
                  </a:lnTo>
                  <a:lnTo>
                    <a:pt x="364587" y="245642"/>
                  </a:lnTo>
                  <a:lnTo>
                    <a:pt x="372866" y="284619"/>
                  </a:lnTo>
                  <a:lnTo>
                    <a:pt x="378166" y="341928"/>
                  </a:lnTo>
                  <a:lnTo>
                    <a:pt x="383466" y="399237"/>
                  </a:lnTo>
                  <a:lnTo>
                    <a:pt x="385785" y="474877"/>
                  </a:lnTo>
                  <a:lnTo>
                    <a:pt x="370881" y="566532"/>
                  </a:lnTo>
                  <a:lnTo>
                    <a:pt x="370219" y="660503"/>
                  </a:lnTo>
                  <a:lnTo>
                    <a:pt x="355315" y="752158"/>
                  </a:lnTo>
                  <a:lnTo>
                    <a:pt x="343392" y="825482"/>
                  </a:lnTo>
                  <a:lnTo>
                    <a:pt x="345712" y="901122"/>
                  </a:lnTo>
                  <a:lnTo>
                    <a:pt x="333789" y="974447"/>
                  </a:lnTo>
                  <a:lnTo>
                    <a:pt x="324847" y="1029439"/>
                  </a:lnTo>
                  <a:lnTo>
                    <a:pt x="315904" y="1084432"/>
                  </a:lnTo>
                  <a:lnTo>
                    <a:pt x="306962" y="1139426"/>
                  </a:lnTo>
                  <a:lnTo>
                    <a:pt x="301001" y="1176087"/>
                  </a:lnTo>
                  <a:lnTo>
                    <a:pt x="262913" y="1320419"/>
                  </a:lnTo>
                  <a:lnTo>
                    <a:pt x="216546" y="1425774"/>
                  </a:lnTo>
                  <a:lnTo>
                    <a:pt x="193362" y="1478452"/>
                  </a:lnTo>
                  <a:lnTo>
                    <a:pt x="155937" y="1528814"/>
                  </a:lnTo>
                  <a:lnTo>
                    <a:pt x="121492" y="1560843"/>
                  </a:lnTo>
                  <a:lnTo>
                    <a:pt x="87047" y="1592874"/>
                  </a:lnTo>
                  <a:lnTo>
                    <a:pt x="38361" y="1622590"/>
                  </a:lnTo>
                  <a:lnTo>
                    <a:pt x="6896" y="1636288"/>
                  </a:lnTo>
                  <a:lnTo>
                    <a:pt x="0" y="1639291"/>
                  </a:lnTo>
                  <a:lnTo>
                    <a:pt x="0" y="1221222"/>
                  </a:lnTo>
                  <a:lnTo>
                    <a:pt x="1264" y="1221427"/>
                  </a:lnTo>
                  <a:lnTo>
                    <a:pt x="15506" y="1223743"/>
                  </a:lnTo>
                  <a:lnTo>
                    <a:pt x="32728" y="1207728"/>
                  </a:lnTo>
                  <a:lnTo>
                    <a:pt x="52931" y="1173382"/>
                  </a:lnTo>
                  <a:lnTo>
                    <a:pt x="58893" y="1136719"/>
                  </a:lnTo>
                  <a:lnTo>
                    <a:pt x="79096" y="1102374"/>
                  </a:lnTo>
                  <a:lnTo>
                    <a:pt x="82077" y="1084042"/>
                  </a:lnTo>
                  <a:lnTo>
                    <a:pt x="96980" y="992387"/>
                  </a:lnTo>
                  <a:lnTo>
                    <a:pt x="123144" y="921379"/>
                  </a:lnTo>
                  <a:lnTo>
                    <a:pt x="126787" y="809077"/>
                  </a:lnTo>
                  <a:lnTo>
                    <a:pt x="141691" y="717422"/>
                  </a:lnTo>
                  <a:lnTo>
                    <a:pt x="145333" y="605119"/>
                  </a:lnTo>
                  <a:lnTo>
                    <a:pt x="160237" y="513464"/>
                  </a:lnTo>
                  <a:lnTo>
                    <a:pt x="157918" y="437824"/>
                  </a:lnTo>
                  <a:lnTo>
                    <a:pt x="169841" y="364500"/>
                  </a:lnTo>
                  <a:lnTo>
                    <a:pt x="164542" y="307192"/>
                  </a:lnTo>
                  <a:lnTo>
                    <a:pt x="159242" y="249882"/>
                  </a:lnTo>
                  <a:lnTo>
                    <a:pt x="139701" y="190258"/>
                  </a:lnTo>
                  <a:lnTo>
                    <a:pt x="131421" y="151281"/>
                  </a:lnTo>
                  <a:lnTo>
                    <a:pt x="108898" y="109987"/>
                  </a:lnTo>
                  <a:lnTo>
                    <a:pt x="100619" y="71009"/>
                  </a:lnTo>
                  <a:lnTo>
                    <a:pt x="103599" y="52679"/>
                  </a:lnTo>
                  <a:lnTo>
                    <a:pt x="109561" y="16016"/>
                  </a:lnTo>
                  <a:lnTo>
                    <a:pt x="12678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Freeform 129"/>
            <p:cNvSpPr/>
            <p:nvPr/>
          </p:nvSpPr>
          <p:spPr bwMode="auto">
            <a:xfrm>
              <a:off x="15875" y="3795"/>
              <a:ext cx="825" cy="827"/>
            </a:xfrm>
            <a:custGeom>
              <a:avLst/>
              <a:gdLst>
                <a:gd name="T0" fmla="*/ 88 w 112"/>
                <a:gd name="T1" fmla="*/ 20 h 84"/>
                <a:gd name="T2" fmla="*/ 100 w 112"/>
                <a:gd name="T3" fmla="*/ 28 h 84"/>
                <a:gd name="T4" fmla="*/ 108 w 112"/>
                <a:gd name="T5" fmla="*/ 36 h 84"/>
                <a:gd name="T6" fmla="*/ 112 w 112"/>
                <a:gd name="T7" fmla="*/ 44 h 84"/>
                <a:gd name="T8" fmla="*/ 112 w 112"/>
                <a:gd name="T9" fmla="*/ 52 h 84"/>
                <a:gd name="T10" fmla="*/ 112 w 112"/>
                <a:gd name="T11" fmla="*/ 64 h 84"/>
                <a:gd name="T12" fmla="*/ 108 w 112"/>
                <a:gd name="T13" fmla="*/ 72 h 84"/>
                <a:gd name="T14" fmla="*/ 104 w 112"/>
                <a:gd name="T15" fmla="*/ 80 h 84"/>
                <a:gd name="T16" fmla="*/ 96 w 112"/>
                <a:gd name="T17" fmla="*/ 80 h 84"/>
                <a:gd name="T18" fmla="*/ 88 w 112"/>
                <a:gd name="T19" fmla="*/ 84 h 84"/>
                <a:gd name="T20" fmla="*/ 80 w 112"/>
                <a:gd name="T21" fmla="*/ 84 h 84"/>
                <a:gd name="T22" fmla="*/ 72 w 112"/>
                <a:gd name="T23" fmla="*/ 80 h 84"/>
                <a:gd name="T24" fmla="*/ 68 w 112"/>
                <a:gd name="T25" fmla="*/ 80 h 84"/>
                <a:gd name="T26" fmla="*/ 64 w 112"/>
                <a:gd name="T27" fmla="*/ 76 h 84"/>
                <a:gd name="T28" fmla="*/ 52 w 112"/>
                <a:gd name="T29" fmla="*/ 68 h 84"/>
                <a:gd name="T30" fmla="*/ 44 w 112"/>
                <a:gd name="T31" fmla="*/ 56 h 84"/>
                <a:gd name="T32" fmla="*/ 28 w 112"/>
                <a:gd name="T33" fmla="*/ 44 h 84"/>
                <a:gd name="T34" fmla="*/ 20 w 112"/>
                <a:gd name="T35" fmla="*/ 36 h 84"/>
                <a:gd name="T36" fmla="*/ 16 w 112"/>
                <a:gd name="T37" fmla="*/ 28 h 84"/>
                <a:gd name="T38" fmla="*/ 8 w 112"/>
                <a:gd name="T39" fmla="*/ 24 h 84"/>
                <a:gd name="T40" fmla="*/ 4 w 112"/>
                <a:gd name="T41" fmla="*/ 20 h 84"/>
                <a:gd name="T42" fmla="*/ 4 w 112"/>
                <a:gd name="T43" fmla="*/ 16 h 84"/>
                <a:gd name="T44" fmla="*/ 0 w 112"/>
                <a:gd name="T45" fmla="*/ 12 h 84"/>
                <a:gd name="T46" fmla="*/ 0 w 112"/>
                <a:gd name="T47" fmla="*/ 8 h 84"/>
                <a:gd name="T48" fmla="*/ 0 w 112"/>
                <a:gd name="T49" fmla="*/ 4 h 84"/>
                <a:gd name="T50" fmla="*/ 4 w 112"/>
                <a:gd name="T51" fmla="*/ 4 h 84"/>
                <a:gd name="T52" fmla="*/ 4 w 112"/>
                <a:gd name="T53" fmla="*/ 4 h 84"/>
                <a:gd name="T54" fmla="*/ 12 w 112"/>
                <a:gd name="T55" fmla="*/ 0 h 84"/>
                <a:gd name="T56" fmla="*/ 24 w 112"/>
                <a:gd name="T57" fmla="*/ 0 h 84"/>
                <a:gd name="T58" fmla="*/ 40 w 112"/>
                <a:gd name="T59" fmla="*/ 4 h 84"/>
                <a:gd name="T60" fmla="*/ 52 w 112"/>
                <a:gd name="T61" fmla="*/ 4 h 84"/>
                <a:gd name="T62" fmla="*/ 68 w 112"/>
                <a:gd name="T63" fmla="*/ 8 h 84"/>
                <a:gd name="T64" fmla="*/ 80 w 112"/>
                <a:gd name="T65" fmla="*/ 16 h 84"/>
                <a:gd name="T66" fmla="*/ 88 w 112"/>
                <a:gd name="T67" fmla="*/ 20 h 84"/>
                <a:gd name="T68" fmla="*/ 88 w 112"/>
                <a:gd name="T6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84">
                  <a:moveTo>
                    <a:pt x="88" y="20"/>
                  </a:moveTo>
                  <a:lnTo>
                    <a:pt x="100" y="28"/>
                  </a:lnTo>
                  <a:lnTo>
                    <a:pt x="108" y="36"/>
                  </a:lnTo>
                  <a:lnTo>
                    <a:pt x="112" y="44"/>
                  </a:lnTo>
                  <a:lnTo>
                    <a:pt x="112" y="52"/>
                  </a:lnTo>
                  <a:lnTo>
                    <a:pt x="112" y="64"/>
                  </a:lnTo>
                  <a:lnTo>
                    <a:pt x="108" y="72"/>
                  </a:lnTo>
                  <a:lnTo>
                    <a:pt x="104" y="80"/>
                  </a:lnTo>
                  <a:lnTo>
                    <a:pt x="96" y="80"/>
                  </a:lnTo>
                  <a:lnTo>
                    <a:pt x="88" y="84"/>
                  </a:lnTo>
                  <a:lnTo>
                    <a:pt x="80" y="84"/>
                  </a:lnTo>
                  <a:lnTo>
                    <a:pt x="72" y="80"/>
                  </a:lnTo>
                  <a:lnTo>
                    <a:pt x="68" y="80"/>
                  </a:lnTo>
                  <a:lnTo>
                    <a:pt x="64" y="76"/>
                  </a:lnTo>
                  <a:lnTo>
                    <a:pt x="52" y="68"/>
                  </a:lnTo>
                  <a:lnTo>
                    <a:pt x="44" y="56"/>
                  </a:lnTo>
                  <a:lnTo>
                    <a:pt x="28" y="44"/>
                  </a:lnTo>
                  <a:lnTo>
                    <a:pt x="20" y="36"/>
                  </a:lnTo>
                  <a:lnTo>
                    <a:pt x="16" y="28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40" y="4"/>
                  </a:lnTo>
                  <a:lnTo>
                    <a:pt x="52" y="4"/>
                  </a:lnTo>
                  <a:lnTo>
                    <a:pt x="68" y="8"/>
                  </a:lnTo>
                  <a:lnTo>
                    <a:pt x="80" y="16"/>
                  </a:lnTo>
                  <a:lnTo>
                    <a:pt x="88" y="20"/>
                  </a:lnTo>
                  <a:lnTo>
                    <a:pt x="88" y="2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Freeform 151"/>
            <p:cNvSpPr/>
            <p:nvPr/>
          </p:nvSpPr>
          <p:spPr bwMode="auto">
            <a:xfrm>
              <a:off x="14150" y="3723"/>
              <a:ext cx="586" cy="1042"/>
            </a:xfrm>
            <a:custGeom>
              <a:avLst/>
              <a:gdLst>
                <a:gd name="T0" fmla="*/ 32 w 96"/>
                <a:gd name="T1" fmla="*/ 136 h 136"/>
                <a:gd name="T2" fmla="*/ 28 w 96"/>
                <a:gd name="T3" fmla="*/ 136 h 136"/>
                <a:gd name="T4" fmla="*/ 24 w 96"/>
                <a:gd name="T5" fmla="*/ 132 h 136"/>
                <a:gd name="T6" fmla="*/ 16 w 96"/>
                <a:gd name="T7" fmla="*/ 128 h 136"/>
                <a:gd name="T8" fmla="*/ 12 w 96"/>
                <a:gd name="T9" fmla="*/ 120 h 136"/>
                <a:gd name="T10" fmla="*/ 8 w 96"/>
                <a:gd name="T11" fmla="*/ 112 h 136"/>
                <a:gd name="T12" fmla="*/ 4 w 96"/>
                <a:gd name="T13" fmla="*/ 108 h 136"/>
                <a:gd name="T14" fmla="*/ 4 w 96"/>
                <a:gd name="T15" fmla="*/ 100 h 136"/>
                <a:gd name="T16" fmla="*/ 0 w 96"/>
                <a:gd name="T17" fmla="*/ 96 h 136"/>
                <a:gd name="T18" fmla="*/ 4 w 96"/>
                <a:gd name="T19" fmla="*/ 88 h 136"/>
                <a:gd name="T20" fmla="*/ 8 w 96"/>
                <a:gd name="T21" fmla="*/ 84 h 136"/>
                <a:gd name="T22" fmla="*/ 12 w 96"/>
                <a:gd name="T23" fmla="*/ 80 h 136"/>
                <a:gd name="T24" fmla="*/ 20 w 96"/>
                <a:gd name="T25" fmla="*/ 72 h 136"/>
                <a:gd name="T26" fmla="*/ 24 w 96"/>
                <a:gd name="T27" fmla="*/ 64 h 136"/>
                <a:gd name="T28" fmla="*/ 32 w 96"/>
                <a:gd name="T29" fmla="*/ 56 h 136"/>
                <a:gd name="T30" fmla="*/ 40 w 96"/>
                <a:gd name="T31" fmla="*/ 44 h 136"/>
                <a:gd name="T32" fmla="*/ 44 w 96"/>
                <a:gd name="T33" fmla="*/ 32 h 136"/>
                <a:gd name="T34" fmla="*/ 52 w 96"/>
                <a:gd name="T35" fmla="*/ 20 h 136"/>
                <a:gd name="T36" fmla="*/ 56 w 96"/>
                <a:gd name="T37" fmla="*/ 12 h 136"/>
                <a:gd name="T38" fmla="*/ 60 w 96"/>
                <a:gd name="T39" fmla="*/ 8 h 136"/>
                <a:gd name="T40" fmla="*/ 68 w 96"/>
                <a:gd name="T41" fmla="*/ 4 h 136"/>
                <a:gd name="T42" fmla="*/ 72 w 96"/>
                <a:gd name="T43" fmla="*/ 0 h 136"/>
                <a:gd name="T44" fmla="*/ 76 w 96"/>
                <a:gd name="T45" fmla="*/ 4 h 136"/>
                <a:gd name="T46" fmla="*/ 84 w 96"/>
                <a:gd name="T47" fmla="*/ 4 h 136"/>
                <a:gd name="T48" fmla="*/ 88 w 96"/>
                <a:gd name="T49" fmla="*/ 8 h 136"/>
                <a:gd name="T50" fmla="*/ 92 w 96"/>
                <a:gd name="T51" fmla="*/ 12 h 136"/>
                <a:gd name="T52" fmla="*/ 92 w 96"/>
                <a:gd name="T53" fmla="*/ 20 h 136"/>
                <a:gd name="T54" fmla="*/ 96 w 96"/>
                <a:gd name="T55" fmla="*/ 32 h 136"/>
                <a:gd name="T56" fmla="*/ 96 w 96"/>
                <a:gd name="T57" fmla="*/ 40 h 136"/>
                <a:gd name="T58" fmla="*/ 96 w 96"/>
                <a:gd name="T59" fmla="*/ 56 h 136"/>
                <a:gd name="T60" fmla="*/ 92 w 96"/>
                <a:gd name="T61" fmla="*/ 68 h 136"/>
                <a:gd name="T62" fmla="*/ 92 w 96"/>
                <a:gd name="T63" fmla="*/ 76 h 136"/>
                <a:gd name="T64" fmla="*/ 88 w 96"/>
                <a:gd name="T65" fmla="*/ 88 h 136"/>
                <a:gd name="T66" fmla="*/ 72 w 96"/>
                <a:gd name="T67" fmla="*/ 108 h 136"/>
                <a:gd name="T68" fmla="*/ 60 w 96"/>
                <a:gd name="T69" fmla="*/ 120 h 136"/>
                <a:gd name="T70" fmla="*/ 52 w 96"/>
                <a:gd name="T71" fmla="*/ 128 h 136"/>
                <a:gd name="T72" fmla="*/ 48 w 96"/>
                <a:gd name="T73" fmla="*/ 132 h 136"/>
                <a:gd name="T74" fmla="*/ 40 w 96"/>
                <a:gd name="T75" fmla="*/ 136 h 136"/>
                <a:gd name="T76" fmla="*/ 32 w 96"/>
                <a:gd name="T77" fmla="*/ 136 h 136"/>
                <a:gd name="T78" fmla="*/ 32 w 96"/>
                <a:gd name="T7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" h="136">
                  <a:moveTo>
                    <a:pt x="32" y="136"/>
                  </a:moveTo>
                  <a:lnTo>
                    <a:pt x="28" y="136"/>
                  </a:lnTo>
                  <a:lnTo>
                    <a:pt x="24" y="132"/>
                  </a:lnTo>
                  <a:lnTo>
                    <a:pt x="16" y="128"/>
                  </a:lnTo>
                  <a:lnTo>
                    <a:pt x="12" y="120"/>
                  </a:lnTo>
                  <a:lnTo>
                    <a:pt x="8" y="112"/>
                  </a:lnTo>
                  <a:lnTo>
                    <a:pt x="4" y="108"/>
                  </a:lnTo>
                  <a:lnTo>
                    <a:pt x="4" y="100"/>
                  </a:lnTo>
                  <a:lnTo>
                    <a:pt x="0" y="96"/>
                  </a:lnTo>
                  <a:lnTo>
                    <a:pt x="4" y="88"/>
                  </a:lnTo>
                  <a:lnTo>
                    <a:pt x="8" y="84"/>
                  </a:lnTo>
                  <a:lnTo>
                    <a:pt x="12" y="80"/>
                  </a:lnTo>
                  <a:lnTo>
                    <a:pt x="20" y="72"/>
                  </a:lnTo>
                  <a:lnTo>
                    <a:pt x="24" y="64"/>
                  </a:lnTo>
                  <a:lnTo>
                    <a:pt x="32" y="56"/>
                  </a:lnTo>
                  <a:lnTo>
                    <a:pt x="40" y="44"/>
                  </a:lnTo>
                  <a:lnTo>
                    <a:pt x="44" y="32"/>
                  </a:lnTo>
                  <a:lnTo>
                    <a:pt x="52" y="20"/>
                  </a:lnTo>
                  <a:lnTo>
                    <a:pt x="56" y="12"/>
                  </a:lnTo>
                  <a:lnTo>
                    <a:pt x="60" y="8"/>
                  </a:lnTo>
                  <a:lnTo>
                    <a:pt x="68" y="4"/>
                  </a:lnTo>
                  <a:lnTo>
                    <a:pt x="72" y="0"/>
                  </a:lnTo>
                  <a:lnTo>
                    <a:pt x="76" y="4"/>
                  </a:lnTo>
                  <a:lnTo>
                    <a:pt x="84" y="4"/>
                  </a:lnTo>
                  <a:lnTo>
                    <a:pt x="88" y="8"/>
                  </a:lnTo>
                  <a:lnTo>
                    <a:pt x="92" y="12"/>
                  </a:lnTo>
                  <a:lnTo>
                    <a:pt x="92" y="20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96" y="56"/>
                  </a:lnTo>
                  <a:lnTo>
                    <a:pt x="92" y="68"/>
                  </a:lnTo>
                  <a:lnTo>
                    <a:pt x="92" y="76"/>
                  </a:lnTo>
                  <a:lnTo>
                    <a:pt x="88" y="8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52" y="128"/>
                  </a:lnTo>
                  <a:lnTo>
                    <a:pt x="48" y="132"/>
                  </a:lnTo>
                  <a:lnTo>
                    <a:pt x="40" y="136"/>
                  </a:lnTo>
                  <a:lnTo>
                    <a:pt x="32" y="136"/>
                  </a:lnTo>
                  <a:lnTo>
                    <a:pt x="32" y="13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4" name="Freeform 84"/>
          <p:cNvSpPr/>
          <p:nvPr/>
        </p:nvSpPr>
        <p:spPr bwMode="auto">
          <a:xfrm rot="2400000">
            <a:off x="971550" y="1645920"/>
            <a:ext cx="461010" cy="716915"/>
          </a:xfrm>
          <a:custGeom>
            <a:avLst/>
            <a:gdLst>
              <a:gd name="T0" fmla="*/ 68 w 200"/>
              <a:gd name="T1" fmla="*/ 128 h 228"/>
              <a:gd name="T2" fmla="*/ 80 w 200"/>
              <a:gd name="T3" fmla="*/ 108 h 228"/>
              <a:gd name="T4" fmla="*/ 92 w 200"/>
              <a:gd name="T5" fmla="*/ 92 h 228"/>
              <a:gd name="T6" fmla="*/ 100 w 200"/>
              <a:gd name="T7" fmla="*/ 76 h 228"/>
              <a:gd name="T8" fmla="*/ 108 w 200"/>
              <a:gd name="T9" fmla="*/ 60 h 228"/>
              <a:gd name="T10" fmla="*/ 112 w 200"/>
              <a:gd name="T11" fmla="*/ 48 h 228"/>
              <a:gd name="T12" fmla="*/ 116 w 200"/>
              <a:gd name="T13" fmla="*/ 40 h 228"/>
              <a:gd name="T14" fmla="*/ 116 w 200"/>
              <a:gd name="T15" fmla="*/ 32 h 228"/>
              <a:gd name="T16" fmla="*/ 116 w 200"/>
              <a:gd name="T17" fmla="*/ 24 h 228"/>
              <a:gd name="T18" fmla="*/ 112 w 200"/>
              <a:gd name="T19" fmla="*/ 20 h 228"/>
              <a:gd name="T20" fmla="*/ 108 w 200"/>
              <a:gd name="T21" fmla="*/ 16 h 228"/>
              <a:gd name="T22" fmla="*/ 108 w 200"/>
              <a:gd name="T23" fmla="*/ 12 h 228"/>
              <a:gd name="T24" fmla="*/ 112 w 200"/>
              <a:gd name="T25" fmla="*/ 8 h 228"/>
              <a:gd name="T26" fmla="*/ 116 w 200"/>
              <a:gd name="T27" fmla="*/ 4 h 228"/>
              <a:gd name="T28" fmla="*/ 120 w 200"/>
              <a:gd name="T29" fmla="*/ 0 h 228"/>
              <a:gd name="T30" fmla="*/ 132 w 200"/>
              <a:gd name="T31" fmla="*/ 0 h 228"/>
              <a:gd name="T32" fmla="*/ 140 w 200"/>
              <a:gd name="T33" fmla="*/ 0 h 228"/>
              <a:gd name="T34" fmla="*/ 164 w 200"/>
              <a:gd name="T35" fmla="*/ 8 h 228"/>
              <a:gd name="T36" fmla="*/ 172 w 200"/>
              <a:gd name="T37" fmla="*/ 12 h 228"/>
              <a:gd name="T38" fmla="*/ 180 w 200"/>
              <a:gd name="T39" fmla="*/ 16 h 228"/>
              <a:gd name="T40" fmla="*/ 188 w 200"/>
              <a:gd name="T41" fmla="*/ 24 h 228"/>
              <a:gd name="T42" fmla="*/ 196 w 200"/>
              <a:gd name="T43" fmla="*/ 28 h 228"/>
              <a:gd name="T44" fmla="*/ 200 w 200"/>
              <a:gd name="T45" fmla="*/ 32 h 228"/>
              <a:gd name="T46" fmla="*/ 200 w 200"/>
              <a:gd name="T47" fmla="*/ 36 h 228"/>
              <a:gd name="T48" fmla="*/ 200 w 200"/>
              <a:gd name="T49" fmla="*/ 40 h 228"/>
              <a:gd name="T50" fmla="*/ 196 w 200"/>
              <a:gd name="T51" fmla="*/ 44 h 228"/>
              <a:gd name="T52" fmla="*/ 196 w 200"/>
              <a:gd name="T53" fmla="*/ 48 h 228"/>
              <a:gd name="T54" fmla="*/ 192 w 200"/>
              <a:gd name="T55" fmla="*/ 52 h 228"/>
              <a:gd name="T56" fmla="*/ 176 w 200"/>
              <a:gd name="T57" fmla="*/ 68 h 228"/>
              <a:gd name="T58" fmla="*/ 164 w 200"/>
              <a:gd name="T59" fmla="*/ 88 h 228"/>
              <a:gd name="T60" fmla="*/ 156 w 200"/>
              <a:gd name="T61" fmla="*/ 100 h 228"/>
              <a:gd name="T62" fmla="*/ 144 w 200"/>
              <a:gd name="T63" fmla="*/ 112 h 228"/>
              <a:gd name="T64" fmla="*/ 132 w 200"/>
              <a:gd name="T65" fmla="*/ 128 h 228"/>
              <a:gd name="T66" fmla="*/ 116 w 200"/>
              <a:gd name="T67" fmla="*/ 144 h 228"/>
              <a:gd name="T68" fmla="*/ 100 w 200"/>
              <a:gd name="T69" fmla="*/ 160 h 228"/>
              <a:gd name="T70" fmla="*/ 84 w 200"/>
              <a:gd name="T71" fmla="*/ 176 h 228"/>
              <a:gd name="T72" fmla="*/ 68 w 200"/>
              <a:gd name="T73" fmla="*/ 188 h 228"/>
              <a:gd name="T74" fmla="*/ 48 w 200"/>
              <a:gd name="T75" fmla="*/ 204 h 228"/>
              <a:gd name="T76" fmla="*/ 36 w 200"/>
              <a:gd name="T77" fmla="*/ 212 h 228"/>
              <a:gd name="T78" fmla="*/ 28 w 200"/>
              <a:gd name="T79" fmla="*/ 216 h 228"/>
              <a:gd name="T80" fmla="*/ 24 w 200"/>
              <a:gd name="T81" fmla="*/ 224 h 228"/>
              <a:gd name="T82" fmla="*/ 16 w 200"/>
              <a:gd name="T83" fmla="*/ 224 h 228"/>
              <a:gd name="T84" fmla="*/ 12 w 200"/>
              <a:gd name="T85" fmla="*/ 228 h 228"/>
              <a:gd name="T86" fmla="*/ 8 w 200"/>
              <a:gd name="T87" fmla="*/ 228 h 228"/>
              <a:gd name="T88" fmla="*/ 4 w 200"/>
              <a:gd name="T89" fmla="*/ 228 h 228"/>
              <a:gd name="T90" fmla="*/ 0 w 200"/>
              <a:gd name="T91" fmla="*/ 228 h 228"/>
              <a:gd name="T92" fmla="*/ 0 w 200"/>
              <a:gd name="T93" fmla="*/ 224 h 228"/>
              <a:gd name="T94" fmla="*/ 0 w 200"/>
              <a:gd name="T95" fmla="*/ 224 h 228"/>
              <a:gd name="T96" fmla="*/ 0 w 200"/>
              <a:gd name="T97" fmla="*/ 220 h 228"/>
              <a:gd name="T98" fmla="*/ 0 w 200"/>
              <a:gd name="T99" fmla="*/ 216 h 228"/>
              <a:gd name="T100" fmla="*/ 4 w 200"/>
              <a:gd name="T101" fmla="*/ 212 h 228"/>
              <a:gd name="T102" fmla="*/ 8 w 200"/>
              <a:gd name="T103" fmla="*/ 208 h 228"/>
              <a:gd name="T104" fmla="*/ 12 w 200"/>
              <a:gd name="T105" fmla="*/ 200 h 228"/>
              <a:gd name="T106" fmla="*/ 16 w 200"/>
              <a:gd name="T107" fmla="*/ 192 h 228"/>
              <a:gd name="T108" fmla="*/ 28 w 200"/>
              <a:gd name="T109" fmla="*/ 180 h 228"/>
              <a:gd name="T110" fmla="*/ 40 w 200"/>
              <a:gd name="T111" fmla="*/ 164 h 228"/>
              <a:gd name="T112" fmla="*/ 56 w 200"/>
              <a:gd name="T113" fmla="*/ 148 h 228"/>
              <a:gd name="T114" fmla="*/ 68 w 200"/>
              <a:gd name="T115" fmla="*/ 128 h 228"/>
              <a:gd name="T116" fmla="*/ 68 w 200"/>
              <a:gd name="T117" fmla="*/ 1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228">
                <a:moveTo>
                  <a:pt x="68" y="128"/>
                </a:moveTo>
                <a:lnTo>
                  <a:pt x="80" y="108"/>
                </a:lnTo>
                <a:lnTo>
                  <a:pt x="92" y="92"/>
                </a:lnTo>
                <a:lnTo>
                  <a:pt x="100" y="76"/>
                </a:lnTo>
                <a:lnTo>
                  <a:pt x="108" y="60"/>
                </a:lnTo>
                <a:lnTo>
                  <a:pt x="112" y="48"/>
                </a:lnTo>
                <a:lnTo>
                  <a:pt x="116" y="40"/>
                </a:lnTo>
                <a:lnTo>
                  <a:pt x="116" y="32"/>
                </a:lnTo>
                <a:lnTo>
                  <a:pt x="116" y="24"/>
                </a:lnTo>
                <a:lnTo>
                  <a:pt x="112" y="20"/>
                </a:lnTo>
                <a:lnTo>
                  <a:pt x="108" y="16"/>
                </a:lnTo>
                <a:lnTo>
                  <a:pt x="108" y="12"/>
                </a:lnTo>
                <a:lnTo>
                  <a:pt x="112" y="8"/>
                </a:lnTo>
                <a:lnTo>
                  <a:pt x="116" y="4"/>
                </a:lnTo>
                <a:lnTo>
                  <a:pt x="120" y="0"/>
                </a:lnTo>
                <a:lnTo>
                  <a:pt x="132" y="0"/>
                </a:lnTo>
                <a:lnTo>
                  <a:pt x="140" y="0"/>
                </a:lnTo>
                <a:lnTo>
                  <a:pt x="164" y="8"/>
                </a:lnTo>
                <a:lnTo>
                  <a:pt x="172" y="12"/>
                </a:lnTo>
                <a:lnTo>
                  <a:pt x="180" y="16"/>
                </a:lnTo>
                <a:lnTo>
                  <a:pt x="188" y="24"/>
                </a:lnTo>
                <a:lnTo>
                  <a:pt x="196" y="28"/>
                </a:lnTo>
                <a:lnTo>
                  <a:pt x="200" y="32"/>
                </a:lnTo>
                <a:lnTo>
                  <a:pt x="200" y="36"/>
                </a:lnTo>
                <a:lnTo>
                  <a:pt x="200" y="40"/>
                </a:lnTo>
                <a:lnTo>
                  <a:pt x="196" y="44"/>
                </a:lnTo>
                <a:lnTo>
                  <a:pt x="196" y="48"/>
                </a:lnTo>
                <a:lnTo>
                  <a:pt x="192" y="52"/>
                </a:lnTo>
                <a:lnTo>
                  <a:pt x="176" y="68"/>
                </a:lnTo>
                <a:lnTo>
                  <a:pt x="164" y="88"/>
                </a:lnTo>
                <a:lnTo>
                  <a:pt x="156" y="100"/>
                </a:lnTo>
                <a:lnTo>
                  <a:pt x="144" y="112"/>
                </a:lnTo>
                <a:lnTo>
                  <a:pt x="132" y="128"/>
                </a:lnTo>
                <a:lnTo>
                  <a:pt x="116" y="144"/>
                </a:lnTo>
                <a:lnTo>
                  <a:pt x="100" y="160"/>
                </a:lnTo>
                <a:lnTo>
                  <a:pt x="84" y="176"/>
                </a:lnTo>
                <a:lnTo>
                  <a:pt x="68" y="188"/>
                </a:lnTo>
                <a:lnTo>
                  <a:pt x="48" y="204"/>
                </a:lnTo>
                <a:lnTo>
                  <a:pt x="36" y="212"/>
                </a:lnTo>
                <a:lnTo>
                  <a:pt x="28" y="216"/>
                </a:lnTo>
                <a:lnTo>
                  <a:pt x="24" y="224"/>
                </a:lnTo>
                <a:lnTo>
                  <a:pt x="16" y="224"/>
                </a:lnTo>
                <a:lnTo>
                  <a:pt x="12" y="228"/>
                </a:lnTo>
                <a:lnTo>
                  <a:pt x="8" y="228"/>
                </a:lnTo>
                <a:lnTo>
                  <a:pt x="4" y="228"/>
                </a:lnTo>
                <a:lnTo>
                  <a:pt x="0" y="228"/>
                </a:lnTo>
                <a:lnTo>
                  <a:pt x="0" y="224"/>
                </a:lnTo>
                <a:lnTo>
                  <a:pt x="0" y="224"/>
                </a:lnTo>
                <a:lnTo>
                  <a:pt x="0" y="220"/>
                </a:lnTo>
                <a:lnTo>
                  <a:pt x="0" y="216"/>
                </a:lnTo>
                <a:lnTo>
                  <a:pt x="4" y="212"/>
                </a:lnTo>
                <a:lnTo>
                  <a:pt x="8" y="208"/>
                </a:lnTo>
                <a:lnTo>
                  <a:pt x="12" y="200"/>
                </a:lnTo>
                <a:lnTo>
                  <a:pt x="16" y="192"/>
                </a:lnTo>
                <a:lnTo>
                  <a:pt x="28" y="180"/>
                </a:lnTo>
                <a:lnTo>
                  <a:pt x="40" y="164"/>
                </a:lnTo>
                <a:lnTo>
                  <a:pt x="56" y="148"/>
                </a:lnTo>
                <a:lnTo>
                  <a:pt x="68" y="128"/>
                </a:lnTo>
                <a:lnTo>
                  <a:pt x="68" y="12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Freeform 86"/>
          <p:cNvSpPr/>
          <p:nvPr/>
        </p:nvSpPr>
        <p:spPr bwMode="auto">
          <a:xfrm>
            <a:off x="795020" y="2126615"/>
            <a:ext cx="128905" cy="550545"/>
          </a:xfrm>
          <a:custGeom>
            <a:avLst/>
            <a:gdLst>
              <a:gd name="T0" fmla="*/ 8 w 84"/>
              <a:gd name="T1" fmla="*/ 4 h 188"/>
              <a:gd name="T2" fmla="*/ 12 w 84"/>
              <a:gd name="T3" fmla="*/ 0 h 188"/>
              <a:gd name="T4" fmla="*/ 16 w 84"/>
              <a:gd name="T5" fmla="*/ 0 h 188"/>
              <a:gd name="T6" fmla="*/ 24 w 84"/>
              <a:gd name="T7" fmla="*/ 0 h 188"/>
              <a:gd name="T8" fmla="*/ 32 w 84"/>
              <a:gd name="T9" fmla="*/ 0 h 188"/>
              <a:gd name="T10" fmla="*/ 40 w 84"/>
              <a:gd name="T11" fmla="*/ 0 h 188"/>
              <a:gd name="T12" fmla="*/ 52 w 84"/>
              <a:gd name="T13" fmla="*/ 4 h 188"/>
              <a:gd name="T14" fmla="*/ 64 w 84"/>
              <a:gd name="T15" fmla="*/ 4 h 188"/>
              <a:gd name="T16" fmla="*/ 76 w 84"/>
              <a:gd name="T17" fmla="*/ 8 h 188"/>
              <a:gd name="T18" fmla="*/ 72 w 84"/>
              <a:gd name="T19" fmla="*/ 20 h 188"/>
              <a:gd name="T20" fmla="*/ 72 w 84"/>
              <a:gd name="T21" fmla="*/ 36 h 188"/>
              <a:gd name="T22" fmla="*/ 72 w 84"/>
              <a:gd name="T23" fmla="*/ 44 h 188"/>
              <a:gd name="T24" fmla="*/ 76 w 84"/>
              <a:gd name="T25" fmla="*/ 56 h 188"/>
              <a:gd name="T26" fmla="*/ 76 w 84"/>
              <a:gd name="T27" fmla="*/ 64 h 188"/>
              <a:gd name="T28" fmla="*/ 80 w 84"/>
              <a:gd name="T29" fmla="*/ 76 h 188"/>
              <a:gd name="T30" fmla="*/ 80 w 84"/>
              <a:gd name="T31" fmla="*/ 84 h 188"/>
              <a:gd name="T32" fmla="*/ 80 w 84"/>
              <a:gd name="T33" fmla="*/ 92 h 188"/>
              <a:gd name="T34" fmla="*/ 84 w 84"/>
              <a:gd name="T35" fmla="*/ 104 h 188"/>
              <a:gd name="T36" fmla="*/ 84 w 84"/>
              <a:gd name="T37" fmla="*/ 116 h 188"/>
              <a:gd name="T38" fmla="*/ 84 w 84"/>
              <a:gd name="T39" fmla="*/ 128 h 188"/>
              <a:gd name="T40" fmla="*/ 84 w 84"/>
              <a:gd name="T41" fmla="*/ 144 h 188"/>
              <a:gd name="T42" fmla="*/ 84 w 84"/>
              <a:gd name="T43" fmla="*/ 160 h 188"/>
              <a:gd name="T44" fmla="*/ 84 w 84"/>
              <a:gd name="T45" fmla="*/ 172 h 188"/>
              <a:gd name="T46" fmla="*/ 80 w 84"/>
              <a:gd name="T47" fmla="*/ 180 h 188"/>
              <a:gd name="T48" fmla="*/ 80 w 84"/>
              <a:gd name="T49" fmla="*/ 180 h 188"/>
              <a:gd name="T50" fmla="*/ 80 w 84"/>
              <a:gd name="T51" fmla="*/ 184 h 188"/>
              <a:gd name="T52" fmla="*/ 76 w 84"/>
              <a:gd name="T53" fmla="*/ 188 h 188"/>
              <a:gd name="T54" fmla="*/ 68 w 84"/>
              <a:gd name="T55" fmla="*/ 188 h 188"/>
              <a:gd name="T56" fmla="*/ 64 w 84"/>
              <a:gd name="T57" fmla="*/ 188 h 188"/>
              <a:gd name="T58" fmla="*/ 56 w 84"/>
              <a:gd name="T59" fmla="*/ 188 h 188"/>
              <a:gd name="T60" fmla="*/ 52 w 84"/>
              <a:gd name="T61" fmla="*/ 184 h 188"/>
              <a:gd name="T62" fmla="*/ 48 w 84"/>
              <a:gd name="T63" fmla="*/ 184 h 188"/>
              <a:gd name="T64" fmla="*/ 48 w 84"/>
              <a:gd name="T65" fmla="*/ 176 h 188"/>
              <a:gd name="T66" fmla="*/ 48 w 84"/>
              <a:gd name="T67" fmla="*/ 172 h 188"/>
              <a:gd name="T68" fmla="*/ 44 w 84"/>
              <a:gd name="T69" fmla="*/ 168 h 188"/>
              <a:gd name="T70" fmla="*/ 44 w 84"/>
              <a:gd name="T71" fmla="*/ 164 h 188"/>
              <a:gd name="T72" fmla="*/ 44 w 84"/>
              <a:gd name="T73" fmla="*/ 156 h 188"/>
              <a:gd name="T74" fmla="*/ 40 w 84"/>
              <a:gd name="T75" fmla="*/ 144 h 188"/>
              <a:gd name="T76" fmla="*/ 40 w 84"/>
              <a:gd name="T77" fmla="*/ 136 h 188"/>
              <a:gd name="T78" fmla="*/ 36 w 84"/>
              <a:gd name="T79" fmla="*/ 124 h 188"/>
              <a:gd name="T80" fmla="*/ 36 w 84"/>
              <a:gd name="T81" fmla="*/ 108 h 188"/>
              <a:gd name="T82" fmla="*/ 32 w 84"/>
              <a:gd name="T83" fmla="*/ 92 h 188"/>
              <a:gd name="T84" fmla="*/ 28 w 84"/>
              <a:gd name="T85" fmla="*/ 80 h 188"/>
              <a:gd name="T86" fmla="*/ 24 w 84"/>
              <a:gd name="T87" fmla="*/ 64 h 188"/>
              <a:gd name="T88" fmla="*/ 20 w 84"/>
              <a:gd name="T89" fmla="*/ 52 h 188"/>
              <a:gd name="T90" fmla="*/ 20 w 84"/>
              <a:gd name="T91" fmla="*/ 44 h 188"/>
              <a:gd name="T92" fmla="*/ 16 w 84"/>
              <a:gd name="T93" fmla="*/ 36 h 188"/>
              <a:gd name="T94" fmla="*/ 12 w 84"/>
              <a:gd name="T95" fmla="*/ 28 h 188"/>
              <a:gd name="T96" fmla="*/ 8 w 84"/>
              <a:gd name="T97" fmla="*/ 24 h 188"/>
              <a:gd name="T98" fmla="*/ 4 w 84"/>
              <a:gd name="T99" fmla="*/ 20 h 188"/>
              <a:gd name="T100" fmla="*/ 0 w 84"/>
              <a:gd name="T101" fmla="*/ 16 h 188"/>
              <a:gd name="T102" fmla="*/ 0 w 84"/>
              <a:gd name="T103" fmla="*/ 12 h 188"/>
              <a:gd name="T104" fmla="*/ 0 w 84"/>
              <a:gd name="T105" fmla="*/ 8 h 188"/>
              <a:gd name="T106" fmla="*/ 0 w 84"/>
              <a:gd name="T107" fmla="*/ 8 h 188"/>
              <a:gd name="T108" fmla="*/ 4 w 84"/>
              <a:gd name="T109" fmla="*/ 4 h 188"/>
              <a:gd name="T110" fmla="*/ 8 w 84"/>
              <a:gd name="T111" fmla="*/ 4 h 188"/>
              <a:gd name="T112" fmla="*/ 8 w 84"/>
              <a:gd name="T113" fmla="*/ 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4" h="188">
                <a:moveTo>
                  <a:pt x="8" y="4"/>
                </a:moveTo>
                <a:lnTo>
                  <a:pt x="12" y="0"/>
                </a:lnTo>
                <a:lnTo>
                  <a:pt x="16" y="0"/>
                </a:lnTo>
                <a:lnTo>
                  <a:pt x="24" y="0"/>
                </a:lnTo>
                <a:lnTo>
                  <a:pt x="32" y="0"/>
                </a:lnTo>
                <a:lnTo>
                  <a:pt x="40" y="0"/>
                </a:lnTo>
                <a:lnTo>
                  <a:pt x="52" y="4"/>
                </a:lnTo>
                <a:lnTo>
                  <a:pt x="64" y="4"/>
                </a:lnTo>
                <a:lnTo>
                  <a:pt x="76" y="8"/>
                </a:lnTo>
                <a:lnTo>
                  <a:pt x="72" y="20"/>
                </a:lnTo>
                <a:lnTo>
                  <a:pt x="72" y="36"/>
                </a:lnTo>
                <a:lnTo>
                  <a:pt x="72" y="44"/>
                </a:lnTo>
                <a:lnTo>
                  <a:pt x="76" y="56"/>
                </a:lnTo>
                <a:lnTo>
                  <a:pt x="76" y="64"/>
                </a:lnTo>
                <a:lnTo>
                  <a:pt x="80" y="76"/>
                </a:lnTo>
                <a:lnTo>
                  <a:pt x="80" y="84"/>
                </a:lnTo>
                <a:lnTo>
                  <a:pt x="80" y="92"/>
                </a:lnTo>
                <a:lnTo>
                  <a:pt x="84" y="104"/>
                </a:lnTo>
                <a:lnTo>
                  <a:pt x="84" y="116"/>
                </a:lnTo>
                <a:lnTo>
                  <a:pt x="84" y="128"/>
                </a:lnTo>
                <a:lnTo>
                  <a:pt x="84" y="144"/>
                </a:lnTo>
                <a:lnTo>
                  <a:pt x="84" y="160"/>
                </a:lnTo>
                <a:lnTo>
                  <a:pt x="84" y="172"/>
                </a:lnTo>
                <a:lnTo>
                  <a:pt x="80" y="180"/>
                </a:lnTo>
                <a:lnTo>
                  <a:pt x="80" y="180"/>
                </a:lnTo>
                <a:lnTo>
                  <a:pt x="80" y="184"/>
                </a:lnTo>
                <a:lnTo>
                  <a:pt x="76" y="188"/>
                </a:lnTo>
                <a:lnTo>
                  <a:pt x="68" y="188"/>
                </a:lnTo>
                <a:lnTo>
                  <a:pt x="64" y="188"/>
                </a:lnTo>
                <a:lnTo>
                  <a:pt x="56" y="188"/>
                </a:lnTo>
                <a:lnTo>
                  <a:pt x="52" y="184"/>
                </a:lnTo>
                <a:lnTo>
                  <a:pt x="48" y="184"/>
                </a:lnTo>
                <a:lnTo>
                  <a:pt x="48" y="176"/>
                </a:lnTo>
                <a:lnTo>
                  <a:pt x="48" y="172"/>
                </a:lnTo>
                <a:lnTo>
                  <a:pt x="44" y="168"/>
                </a:lnTo>
                <a:lnTo>
                  <a:pt x="44" y="164"/>
                </a:lnTo>
                <a:lnTo>
                  <a:pt x="44" y="156"/>
                </a:lnTo>
                <a:lnTo>
                  <a:pt x="40" y="144"/>
                </a:lnTo>
                <a:lnTo>
                  <a:pt x="40" y="136"/>
                </a:lnTo>
                <a:lnTo>
                  <a:pt x="36" y="124"/>
                </a:lnTo>
                <a:lnTo>
                  <a:pt x="36" y="108"/>
                </a:lnTo>
                <a:lnTo>
                  <a:pt x="32" y="92"/>
                </a:lnTo>
                <a:lnTo>
                  <a:pt x="28" y="80"/>
                </a:lnTo>
                <a:lnTo>
                  <a:pt x="24" y="64"/>
                </a:lnTo>
                <a:lnTo>
                  <a:pt x="20" y="52"/>
                </a:lnTo>
                <a:lnTo>
                  <a:pt x="20" y="44"/>
                </a:lnTo>
                <a:lnTo>
                  <a:pt x="16" y="36"/>
                </a:lnTo>
                <a:lnTo>
                  <a:pt x="12" y="28"/>
                </a:lnTo>
                <a:lnTo>
                  <a:pt x="8" y="24"/>
                </a:lnTo>
                <a:lnTo>
                  <a:pt x="4" y="20"/>
                </a:lnTo>
                <a:lnTo>
                  <a:pt x="0" y="16"/>
                </a:lnTo>
                <a:lnTo>
                  <a:pt x="0" y="12"/>
                </a:lnTo>
                <a:lnTo>
                  <a:pt x="0" y="8"/>
                </a:lnTo>
                <a:lnTo>
                  <a:pt x="0" y="8"/>
                </a:lnTo>
                <a:lnTo>
                  <a:pt x="4" y="4"/>
                </a:lnTo>
                <a:lnTo>
                  <a:pt x="8" y="4"/>
                </a:lnTo>
                <a:lnTo>
                  <a:pt x="8" y="4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Freeform 88"/>
          <p:cNvSpPr/>
          <p:nvPr/>
        </p:nvSpPr>
        <p:spPr bwMode="auto">
          <a:xfrm>
            <a:off x="866775" y="2514600"/>
            <a:ext cx="926465" cy="163195"/>
          </a:xfrm>
          <a:custGeom>
            <a:avLst/>
            <a:gdLst>
              <a:gd name="T0" fmla="*/ 84 w 168"/>
              <a:gd name="T1" fmla="*/ 8 h 52"/>
              <a:gd name="T2" fmla="*/ 96 w 168"/>
              <a:gd name="T3" fmla="*/ 4 h 52"/>
              <a:gd name="T4" fmla="*/ 108 w 168"/>
              <a:gd name="T5" fmla="*/ 4 h 52"/>
              <a:gd name="T6" fmla="*/ 124 w 168"/>
              <a:gd name="T7" fmla="*/ 0 h 52"/>
              <a:gd name="T8" fmla="*/ 140 w 168"/>
              <a:gd name="T9" fmla="*/ 0 h 52"/>
              <a:gd name="T10" fmla="*/ 148 w 168"/>
              <a:gd name="T11" fmla="*/ 0 h 52"/>
              <a:gd name="T12" fmla="*/ 156 w 168"/>
              <a:gd name="T13" fmla="*/ 4 h 52"/>
              <a:gd name="T14" fmla="*/ 160 w 168"/>
              <a:gd name="T15" fmla="*/ 8 h 52"/>
              <a:gd name="T16" fmla="*/ 164 w 168"/>
              <a:gd name="T17" fmla="*/ 8 h 52"/>
              <a:gd name="T18" fmla="*/ 168 w 168"/>
              <a:gd name="T19" fmla="*/ 12 h 52"/>
              <a:gd name="T20" fmla="*/ 168 w 168"/>
              <a:gd name="T21" fmla="*/ 16 h 52"/>
              <a:gd name="T22" fmla="*/ 168 w 168"/>
              <a:gd name="T23" fmla="*/ 20 h 52"/>
              <a:gd name="T24" fmla="*/ 164 w 168"/>
              <a:gd name="T25" fmla="*/ 24 h 52"/>
              <a:gd name="T26" fmla="*/ 160 w 168"/>
              <a:gd name="T27" fmla="*/ 28 h 52"/>
              <a:gd name="T28" fmla="*/ 160 w 168"/>
              <a:gd name="T29" fmla="*/ 32 h 52"/>
              <a:gd name="T30" fmla="*/ 156 w 168"/>
              <a:gd name="T31" fmla="*/ 32 h 52"/>
              <a:gd name="T32" fmla="*/ 148 w 168"/>
              <a:gd name="T33" fmla="*/ 36 h 52"/>
              <a:gd name="T34" fmla="*/ 144 w 168"/>
              <a:gd name="T35" fmla="*/ 36 h 52"/>
              <a:gd name="T36" fmla="*/ 136 w 168"/>
              <a:gd name="T37" fmla="*/ 40 h 52"/>
              <a:gd name="T38" fmla="*/ 128 w 168"/>
              <a:gd name="T39" fmla="*/ 40 h 52"/>
              <a:gd name="T40" fmla="*/ 116 w 168"/>
              <a:gd name="T41" fmla="*/ 44 h 52"/>
              <a:gd name="T42" fmla="*/ 104 w 168"/>
              <a:gd name="T43" fmla="*/ 44 h 52"/>
              <a:gd name="T44" fmla="*/ 80 w 168"/>
              <a:gd name="T45" fmla="*/ 48 h 52"/>
              <a:gd name="T46" fmla="*/ 56 w 168"/>
              <a:gd name="T47" fmla="*/ 48 h 52"/>
              <a:gd name="T48" fmla="*/ 28 w 168"/>
              <a:gd name="T49" fmla="*/ 52 h 52"/>
              <a:gd name="T50" fmla="*/ 0 w 168"/>
              <a:gd name="T51" fmla="*/ 52 h 52"/>
              <a:gd name="T52" fmla="*/ 0 w 168"/>
              <a:gd name="T53" fmla="*/ 20 h 52"/>
              <a:gd name="T54" fmla="*/ 20 w 168"/>
              <a:gd name="T55" fmla="*/ 20 h 52"/>
              <a:gd name="T56" fmla="*/ 40 w 168"/>
              <a:gd name="T57" fmla="*/ 16 h 52"/>
              <a:gd name="T58" fmla="*/ 60 w 168"/>
              <a:gd name="T59" fmla="*/ 12 h 52"/>
              <a:gd name="T60" fmla="*/ 84 w 168"/>
              <a:gd name="T61" fmla="*/ 8 h 52"/>
              <a:gd name="T62" fmla="*/ 84 w 168"/>
              <a:gd name="T63" fmla="*/ 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8" h="52">
                <a:moveTo>
                  <a:pt x="84" y="8"/>
                </a:moveTo>
                <a:lnTo>
                  <a:pt x="96" y="4"/>
                </a:lnTo>
                <a:lnTo>
                  <a:pt x="108" y="4"/>
                </a:lnTo>
                <a:lnTo>
                  <a:pt x="124" y="0"/>
                </a:lnTo>
                <a:lnTo>
                  <a:pt x="140" y="0"/>
                </a:lnTo>
                <a:lnTo>
                  <a:pt x="148" y="0"/>
                </a:lnTo>
                <a:lnTo>
                  <a:pt x="156" y="4"/>
                </a:lnTo>
                <a:lnTo>
                  <a:pt x="160" y="8"/>
                </a:lnTo>
                <a:lnTo>
                  <a:pt x="164" y="8"/>
                </a:lnTo>
                <a:lnTo>
                  <a:pt x="168" y="12"/>
                </a:lnTo>
                <a:lnTo>
                  <a:pt x="168" y="16"/>
                </a:lnTo>
                <a:lnTo>
                  <a:pt x="168" y="20"/>
                </a:lnTo>
                <a:lnTo>
                  <a:pt x="164" y="24"/>
                </a:lnTo>
                <a:lnTo>
                  <a:pt x="160" y="28"/>
                </a:lnTo>
                <a:lnTo>
                  <a:pt x="160" y="32"/>
                </a:lnTo>
                <a:lnTo>
                  <a:pt x="156" y="32"/>
                </a:lnTo>
                <a:lnTo>
                  <a:pt x="148" y="36"/>
                </a:lnTo>
                <a:lnTo>
                  <a:pt x="144" y="36"/>
                </a:lnTo>
                <a:lnTo>
                  <a:pt x="136" y="40"/>
                </a:lnTo>
                <a:lnTo>
                  <a:pt x="128" y="40"/>
                </a:lnTo>
                <a:lnTo>
                  <a:pt x="116" y="44"/>
                </a:lnTo>
                <a:lnTo>
                  <a:pt x="104" y="44"/>
                </a:lnTo>
                <a:lnTo>
                  <a:pt x="80" y="48"/>
                </a:lnTo>
                <a:lnTo>
                  <a:pt x="56" y="48"/>
                </a:lnTo>
                <a:lnTo>
                  <a:pt x="28" y="52"/>
                </a:lnTo>
                <a:lnTo>
                  <a:pt x="0" y="52"/>
                </a:lnTo>
                <a:lnTo>
                  <a:pt x="0" y="20"/>
                </a:lnTo>
                <a:lnTo>
                  <a:pt x="20" y="20"/>
                </a:lnTo>
                <a:lnTo>
                  <a:pt x="40" y="16"/>
                </a:lnTo>
                <a:lnTo>
                  <a:pt x="60" y="12"/>
                </a:lnTo>
                <a:lnTo>
                  <a:pt x="84" y="8"/>
                </a:lnTo>
                <a:lnTo>
                  <a:pt x="84" y="8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任意多边形: 形状 8"/>
          <p:cNvSpPr/>
          <p:nvPr/>
        </p:nvSpPr>
        <p:spPr>
          <a:xfrm rot="21045856">
            <a:off x="1076960" y="3281680"/>
            <a:ext cx="250190" cy="340360"/>
          </a:xfrm>
          <a:custGeom>
            <a:avLst/>
            <a:gdLst>
              <a:gd name="connsiteX0" fmla="*/ 23184 w 386241"/>
              <a:gd name="connsiteY0" fmla="*/ 0 h 525432"/>
              <a:gd name="connsiteX1" fmla="*/ 37425 w 386241"/>
              <a:gd name="connsiteY1" fmla="*/ 2316 h 525432"/>
              <a:gd name="connsiteX2" fmla="*/ 51667 w 386241"/>
              <a:gd name="connsiteY2" fmla="*/ 4632 h 525432"/>
              <a:gd name="connsiteX3" fmla="*/ 80151 w 386241"/>
              <a:gd name="connsiteY3" fmla="*/ 9263 h 525432"/>
              <a:gd name="connsiteX4" fmla="*/ 108634 w 386241"/>
              <a:gd name="connsiteY4" fmla="*/ 13895 h 525432"/>
              <a:gd name="connsiteX5" fmla="*/ 151358 w 386241"/>
              <a:gd name="connsiteY5" fmla="*/ 20842 h 525432"/>
              <a:gd name="connsiteX6" fmla="*/ 191103 w 386241"/>
              <a:gd name="connsiteY6" fmla="*/ 46119 h 525432"/>
              <a:gd name="connsiteX7" fmla="*/ 233828 w 386241"/>
              <a:gd name="connsiteY7" fmla="*/ 53067 h 525432"/>
              <a:gd name="connsiteX8" fmla="*/ 276552 w 386241"/>
              <a:gd name="connsiteY8" fmla="*/ 60014 h 525432"/>
              <a:gd name="connsiteX9" fmla="*/ 302056 w 386241"/>
              <a:gd name="connsiteY9" fmla="*/ 82977 h 525432"/>
              <a:gd name="connsiteX10" fmla="*/ 330538 w 386241"/>
              <a:gd name="connsiteY10" fmla="*/ 87608 h 525432"/>
              <a:gd name="connsiteX11" fmla="*/ 359022 w 386241"/>
              <a:gd name="connsiteY11" fmla="*/ 92240 h 525432"/>
              <a:gd name="connsiteX12" fmla="*/ 373263 w 386241"/>
              <a:gd name="connsiteY12" fmla="*/ 94555 h 525432"/>
              <a:gd name="connsiteX13" fmla="*/ 386241 w 386241"/>
              <a:gd name="connsiteY13" fmla="*/ 96666 h 525432"/>
              <a:gd name="connsiteX14" fmla="*/ 386241 w 386241"/>
              <a:gd name="connsiteY14" fmla="*/ 514735 h 525432"/>
              <a:gd name="connsiteX15" fmla="*/ 361674 w 386241"/>
              <a:gd name="connsiteY15" fmla="*/ 525432 h 525432"/>
              <a:gd name="connsiteX16" fmla="*/ 347432 w 386241"/>
              <a:gd name="connsiteY16" fmla="*/ 523116 h 525432"/>
              <a:gd name="connsiteX17" fmla="*/ 318949 w 386241"/>
              <a:gd name="connsiteY17" fmla="*/ 518485 h 525432"/>
              <a:gd name="connsiteX18" fmla="*/ 307688 w 386241"/>
              <a:gd name="connsiteY18" fmla="*/ 497838 h 525432"/>
              <a:gd name="connsiteX19" fmla="*/ 299408 w 386241"/>
              <a:gd name="connsiteY19" fmla="*/ 458861 h 525432"/>
              <a:gd name="connsiteX20" fmla="*/ 291128 w 386241"/>
              <a:gd name="connsiteY20" fmla="*/ 419882 h 525432"/>
              <a:gd name="connsiteX21" fmla="*/ 294108 w 386241"/>
              <a:gd name="connsiteY21" fmla="*/ 401551 h 525432"/>
              <a:gd name="connsiteX22" fmla="*/ 282847 w 386241"/>
              <a:gd name="connsiteY22" fmla="*/ 380905 h 525432"/>
              <a:gd name="connsiteX23" fmla="*/ 274567 w 386241"/>
              <a:gd name="connsiteY23" fmla="*/ 341927 h 525432"/>
              <a:gd name="connsiteX24" fmla="*/ 249064 w 386241"/>
              <a:gd name="connsiteY24" fmla="*/ 318964 h 525432"/>
              <a:gd name="connsiteX25" fmla="*/ 237803 w 386241"/>
              <a:gd name="connsiteY25" fmla="*/ 298318 h 525432"/>
              <a:gd name="connsiteX26" fmla="*/ 201040 w 386241"/>
              <a:gd name="connsiteY26" fmla="*/ 254708 h 525432"/>
              <a:gd name="connsiteX27" fmla="*/ 175538 w 386241"/>
              <a:gd name="connsiteY27" fmla="*/ 231746 h 525432"/>
              <a:gd name="connsiteX28" fmla="*/ 135793 w 386241"/>
              <a:gd name="connsiteY28" fmla="*/ 206467 h 525432"/>
              <a:gd name="connsiteX29" fmla="*/ 99030 w 386241"/>
              <a:gd name="connsiteY29" fmla="*/ 162858 h 525432"/>
              <a:gd name="connsiteX30" fmla="*/ 73527 w 386241"/>
              <a:gd name="connsiteY30" fmla="*/ 139895 h 525432"/>
              <a:gd name="connsiteX31" fmla="*/ 48025 w 386241"/>
              <a:gd name="connsiteY31" fmla="*/ 116933 h 525432"/>
              <a:gd name="connsiteX32" fmla="*/ 22521 w 386241"/>
              <a:gd name="connsiteY32" fmla="*/ 93970 h 525432"/>
              <a:gd name="connsiteX33" fmla="*/ 11261 w 386241"/>
              <a:gd name="connsiteY33" fmla="*/ 73324 h 525432"/>
              <a:gd name="connsiteX34" fmla="*/ 0 w 386241"/>
              <a:gd name="connsiteY34" fmla="*/ 52677 h 525432"/>
              <a:gd name="connsiteX35" fmla="*/ 2981 w 386241"/>
              <a:gd name="connsiteY35" fmla="*/ 34346 h 525432"/>
              <a:gd name="connsiteX36" fmla="*/ 5961 w 386241"/>
              <a:gd name="connsiteY36" fmla="*/ 16015 h 525432"/>
              <a:gd name="connsiteX37" fmla="*/ 23184 w 386241"/>
              <a:gd name="connsiteY37" fmla="*/ 0 h 52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86241" h="525432">
                <a:moveTo>
                  <a:pt x="23184" y="0"/>
                </a:moveTo>
                <a:lnTo>
                  <a:pt x="37425" y="2316"/>
                </a:lnTo>
                <a:lnTo>
                  <a:pt x="51667" y="4632"/>
                </a:lnTo>
                <a:lnTo>
                  <a:pt x="80151" y="9263"/>
                </a:lnTo>
                <a:lnTo>
                  <a:pt x="108634" y="13895"/>
                </a:lnTo>
                <a:lnTo>
                  <a:pt x="151358" y="20842"/>
                </a:lnTo>
                <a:lnTo>
                  <a:pt x="191103" y="46119"/>
                </a:lnTo>
                <a:lnTo>
                  <a:pt x="233828" y="53067"/>
                </a:lnTo>
                <a:lnTo>
                  <a:pt x="276552" y="60014"/>
                </a:lnTo>
                <a:lnTo>
                  <a:pt x="302056" y="82977"/>
                </a:lnTo>
                <a:lnTo>
                  <a:pt x="330538" y="87608"/>
                </a:lnTo>
                <a:lnTo>
                  <a:pt x="359022" y="92240"/>
                </a:lnTo>
                <a:lnTo>
                  <a:pt x="373263" y="94555"/>
                </a:lnTo>
                <a:lnTo>
                  <a:pt x="386241" y="96666"/>
                </a:lnTo>
                <a:lnTo>
                  <a:pt x="386241" y="514735"/>
                </a:lnTo>
                <a:lnTo>
                  <a:pt x="361674" y="525432"/>
                </a:lnTo>
                <a:lnTo>
                  <a:pt x="347432" y="523116"/>
                </a:lnTo>
                <a:lnTo>
                  <a:pt x="318949" y="518485"/>
                </a:lnTo>
                <a:lnTo>
                  <a:pt x="307688" y="497838"/>
                </a:lnTo>
                <a:lnTo>
                  <a:pt x="299408" y="458861"/>
                </a:lnTo>
                <a:lnTo>
                  <a:pt x="291128" y="419882"/>
                </a:lnTo>
                <a:lnTo>
                  <a:pt x="294108" y="401551"/>
                </a:lnTo>
                <a:lnTo>
                  <a:pt x="282847" y="380905"/>
                </a:lnTo>
                <a:lnTo>
                  <a:pt x="274567" y="341927"/>
                </a:lnTo>
                <a:lnTo>
                  <a:pt x="249064" y="318964"/>
                </a:lnTo>
                <a:lnTo>
                  <a:pt x="237803" y="298318"/>
                </a:lnTo>
                <a:lnTo>
                  <a:pt x="201040" y="254708"/>
                </a:lnTo>
                <a:lnTo>
                  <a:pt x="175538" y="231746"/>
                </a:lnTo>
                <a:lnTo>
                  <a:pt x="135793" y="206467"/>
                </a:lnTo>
                <a:lnTo>
                  <a:pt x="99030" y="162858"/>
                </a:lnTo>
                <a:lnTo>
                  <a:pt x="73527" y="139895"/>
                </a:lnTo>
                <a:lnTo>
                  <a:pt x="48025" y="116933"/>
                </a:lnTo>
                <a:lnTo>
                  <a:pt x="22521" y="93970"/>
                </a:lnTo>
                <a:lnTo>
                  <a:pt x="11261" y="73324"/>
                </a:lnTo>
                <a:lnTo>
                  <a:pt x="0" y="52677"/>
                </a:lnTo>
                <a:lnTo>
                  <a:pt x="2981" y="34346"/>
                </a:lnTo>
                <a:lnTo>
                  <a:pt x="5961" y="16015"/>
                </a:lnTo>
                <a:lnTo>
                  <a:pt x="231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任意多边形: 形状 9"/>
          <p:cNvSpPr/>
          <p:nvPr/>
        </p:nvSpPr>
        <p:spPr>
          <a:xfrm rot="21285855">
            <a:off x="1231900" y="2242820"/>
            <a:ext cx="250190" cy="1388110"/>
          </a:xfrm>
          <a:custGeom>
            <a:avLst/>
            <a:gdLst>
              <a:gd name="connsiteX0" fmla="*/ 126783 w 385785"/>
              <a:gd name="connsiteY0" fmla="*/ 0 h 1639291"/>
              <a:gd name="connsiteX1" fmla="*/ 155266 w 385785"/>
              <a:gd name="connsiteY1" fmla="*/ 4632 h 1639291"/>
              <a:gd name="connsiteX2" fmla="*/ 183749 w 385785"/>
              <a:gd name="connsiteY2" fmla="*/ 9264 h 1639291"/>
              <a:gd name="connsiteX3" fmla="*/ 209252 w 385785"/>
              <a:gd name="connsiteY3" fmla="*/ 32226 h 1639291"/>
              <a:gd name="connsiteX4" fmla="*/ 237735 w 385785"/>
              <a:gd name="connsiteY4" fmla="*/ 36858 h 1639291"/>
              <a:gd name="connsiteX5" fmla="*/ 274499 w 385785"/>
              <a:gd name="connsiteY5" fmla="*/ 80468 h 1639291"/>
              <a:gd name="connsiteX6" fmla="*/ 314243 w 385785"/>
              <a:gd name="connsiteY6" fmla="*/ 105745 h 1639291"/>
              <a:gd name="connsiteX7" fmla="*/ 336765 w 385785"/>
              <a:gd name="connsiteY7" fmla="*/ 147039 h 1639291"/>
              <a:gd name="connsiteX8" fmla="*/ 359287 w 385785"/>
              <a:gd name="connsiteY8" fmla="*/ 188333 h 1639291"/>
              <a:gd name="connsiteX9" fmla="*/ 370548 w 385785"/>
              <a:gd name="connsiteY9" fmla="*/ 208979 h 1639291"/>
              <a:gd name="connsiteX10" fmla="*/ 364587 w 385785"/>
              <a:gd name="connsiteY10" fmla="*/ 245642 h 1639291"/>
              <a:gd name="connsiteX11" fmla="*/ 372866 w 385785"/>
              <a:gd name="connsiteY11" fmla="*/ 284619 h 1639291"/>
              <a:gd name="connsiteX12" fmla="*/ 378166 w 385785"/>
              <a:gd name="connsiteY12" fmla="*/ 341928 h 1639291"/>
              <a:gd name="connsiteX13" fmla="*/ 383466 w 385785"/>
              <a:gd name="connsiteY13" fmla="*/ 399237 h 1639291"/>
              <a:gd name="connsiteX14" fmla="*/ 385785 w 385785"/>
              <a:gd name="connsiteY14" fmla="*/ 474877 h 1639291"/>
              <a:gd name="connsiteX15" fmla="*/ 370881 w 385785"/>
              <a:gd name="connsiteY15" fmla="*/ 566532 h 1639291"/>
              <a:gd name="connsiteX16" fmla="*/ 370219 w 385785"/>
              <a:gd name="connsiteY16" fmla="*/ 660503 h 1639291"/>
              <a:gd name="connsiteX17" fmla="*/ 355315 w 385785"/>
              <a:gd name="connsiteY17" fmla="*/ 752158 h 1639291"/>
              <a:gd name="connsiteX18" fmla="*/ 343392 w 385785"/>
              <a:gd name="connsiteY18" fmla="*/ 825482 h 1639291"/>
              <a:gd name="connsiteX19" fmla="*/ 345712 w 385785"/>
              <a:gd name="connsiteY19" fmla="*/ 901122 h 1639291"/>
              <a:gd name="connsiteX20" fmla="*/ 333789 w 385785"/>
              <a:gd name="connsiteY20" fmla="*/ 974447 h 1639291"/>
              <a:gd name="connsiteX21" fmla="*/ 324847 w 385785"/>
              <a:gd name="connsiteY21" fmla="*/ 1029439 h 1639291"/>
              <a:gd name="connsiteX22" fmla="*/ 315904 w 385785"/>
              <a:gd name="connsiteY22" fmla="*/ 1084432 h 1639291"/>
              <a:gd name="connsiteX23" fmla="*/ 306962 w 385785"/>
              <a:gd name="connsiteY23" fmla="*/ 1139426 h 1639291"/>
              <a:gd name="connsiteX24" fmla="*/ 301001 w 385785"/>
              <a:gd name="connsiteY24" fmla="*/ 1176087 h 1639291"/>
              <a:gd name="connsiteX25" fmla="*/ 262913 w 385785"/>
              <a:gd name="connsiteY25" fmla="*/ 1320419 h 1639291"/>
              <a:gd name="connsiteX26" fmla="*/ 216546 w 385785"/>
              <a:gd name="connsiteY26" fmla="*/ 1425774 h 1639291"/>
              <a:gd name="connsiteX27" fmla="*/ 193362 w 385785"/>
              <a:gd name="connsiteY27" fmla="*/ 1478452 h 1639291"/>
              <a:gd name="connsiteX28" fmla="*/ 155937 w 385785"/>
              <a:gd name="connsiteY28" fmla="*/ 1528814 h 1639291"/>
              <a:gd name="connsiteX29" fmla="*/ 121492 w 385785"/>
              <a:gd name="connsiteY29" fmla="*/ 1560843 h 1639291"/>
              <a:gd name="connsiteX30" fmla="*/ 87047 w 385785"/>
              <a:gd name="connsiteY30" fmla="*/ 1592874 h 1639291"/>
              <a:gd name="connsiteX31" fmla="*/ 38361 w 385785"/>
              <a:gd name="connsiteY31" fmla="*/ 1622590 h 1639291"/>
              <a:gd name="connsiteX32" fmla="*/ 6896 w 385785"/>
              <a:gd name="connsiteY32" fmla="*/ 1636288 h 1639291"/>
              <a:gd name="connsiteX33" fmla="*/ 0 w 385785"/>
              <a:gd name="connsiteY33" fmla="*/ 1639291 h 1639291"/>
              <a:gd name="connsiteX34" fmla="*/ 0 w 385785"/>
              <a:gd name="connsiteY34" fmla="*/ 1221222 h 1639291"/>
              <a:gd name="connsiteX35" fmla="*/ 1264 w 385785"/>
              <a:gd name="connsiteY35" fmla="*/ 1221427 h 1639291"/>
              <a:gd name="connsiteX36" fmla="*/ 15506 w 385785"/>
              <a:gd name="connsiteY36" fmla="*/ 1223743 h 1639291"/>
              <a:gd name="connsiteX37" fmla="*/ 32728 w 385785"/>
              <a:gd name="connsiteY37" fmla="*/ 1207728 h 1639291"/>
              <a:gd name="connsiteX38" fmla="*/ 52931 w 385785"/>
              <a:gd name="connsiteY38" fmla="*/ 1173382 h 1639291"/>
              <a:gd name="connsiteX39" fmla="*/ 58893 w 385785"/>
              <a:gd name="connsiteY39" fmla="*/ 1136719 h 1639291"/>
              <a:gd name="connsiteX40" fmla="*/ 79096 w 385785"/>
              <a:gd name="connsiteY40" fmla="*/ 1102374 h 1639291"/>
              <a:gd name="connsiteX41" fmla="*/ 82077 w 385785"/>
              <a:gd name="connsiteY41" fmla="*/ 1084042 h 1639291"/>
              <a:gd name="connsiteX42" fmla="*/ 96980 w 385785"/>
              <a:gd name="connsiteY42" fmla="*/ 992387 h 1639291"/>
              <a:gd name="connsiteX43" fmla="*/ 123144 w 385785"/>
              <a:gd name="connsiteY43" fmla="*/ 921379 h 1639291"/>
              <a:gd name="connsiteX44" fmla="*/ 126787 w 385785"/>
              <a:gd name="connsiteY44" fmla="*/ 809077 h 1639291"/>
              <a:gd name="connsiteX45" fmla="*/ 141691 w 385785"/>
              <a:gd name="connsiteY45" fmla="*/ 717422 h 1639291"/>
              <a:gd name="connsiteX46" fmla="*/ 145333 w 385785"/>
              <a:gd name="connsiteY46" fmla="*/ 605119 h 1639291"/>
              <a:gd name="connsiteX47" fmla="*/ 160237 w 385785"/>
              <a:gd name="connsiteY47" fmla="*/ 513464 h 1639291"/>
              <a:gd name="connsiteX48" fmla="*/ 157918 w 385785"/>
              <a:gd name="connsiteY48" fmla="*/ 437824 h 1639291"/>
              <a:gd name="connsiteX49" fmla="*/ 169841 w 385785"/>
              <a:gd name="connsiteY49" fmla="*/ 364500 h 1639291"/>
              <a:gd name="connsiteX50" fmla="*/ 164542 w 385785"/>
              <a:gd name="connsiteY50" fmla="*/ 307192 h 1639291"/>
              <a:gd name="connsiteX51" fmla="*/ 159242 w 385785"/>
              <a:gd name="connsiteY51" fmla="*/ 249882 h 1639291"/>
              <a:gd name="connsiteX52" fmla="*/ 139701 w 385785"/>
              <a:gd name="connsiteY52" fmla="*/ 190258 h 1639291"/>
              <a:gd name="connsiteX53" fmla="*/ 131421 w 385785"/>
              <a:gd name="connsiteY53" fmla="*/ 151281 h 1639291"/>
              <a:gd name="connsiteX54" fmla="*/ 108898 w 385785"/>
              <a:gd name="connsiteY54" fmla="*/ 109987 h 1639291"/>
              <a:gd name="connsiteX55" fmla="*/ 100619 w 385785"/>
              <a:gd name="connsiteY55" fmla="*/ 71009 h 1639291"/>
              <a:gd name="connsiteX56" fmla="*/ 103599 w 385785"/>
              <a:gd name="connsiteY56" fmla="*/ 52679 h 1639291"/>
              <a:gd name="connsiteX57" fmla="*/ 109561 w 385785"/>
              <a:gd name="connsiteY57" fmla="*/ 16016 h 1639291"/>
              <a:gd name="connsiteX58" fmla="*/ 126783 w 385785"/>
              <a:gd name="connsiteY58" fmla="*/ 0 h 163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85785" h="1639291">
                <a:moveTo>
                  <a:pt x="126783" y="0"/>
                </a:moveTo>
                <a:lnTo>
                  <a:pt x="155266" y="4632"/>
                </a:lnTo>
                <a:lnTo>
                  <a:pt x="183749" y="9264"/>
                </a:lnTo>
                <a:lnTo>
                  <a:pt x="209252" y="32226"/>
                </a:lnTo>
                <a:lnTo>
                  <a:pt x="237735" y="36858"/>
                </a:lnTo>
                <a:lnTo>
                  <a:pt x="274499" y="80468"/>
                </a:lnTo>
                <a:lnTo>
                  <a:pt x="314243" y="105745"/>
                </a:lnTo>
                <a:lnTo>
                  <a:pt x="336765" y="147039"/>
                </a:lnTo>
                <a:lnTo>
                  <a:pt x="359287" y="188333"/>
                </a:lnTo>
                <a:lnTo>
                  <a:pt x="370548" y="208979"/>
                </a:lnTo>
                <a:lnTo>
                  <a:pt x="364587" y="245642"/>
                </a:lnTo>
                <a:lnTo>
                  <a:pt x="372866" y="284619"/>
                </a:lnTo>
                <a:lnTo>
                  <a:pt x="378166" y="341928"/>
                </a:lnTo>
                <a:lnTo>
                  <a:pt x="383466" y="399237"/>
                </a:lnTo>
                <a:lnTo>
                  <a:pt x="385785" y="474877"/>
                </a:lnTo>
                <a:lnTo>
                  <a:pt x="370881" y="566532"/>
                </a:lnTo>
                <a:lnTo>
                  <a:pt x="370219" y="660503"/>
                </a:lnTo>
                <a:lnTo>
                  <a:pt x="355315" y="752158"/>
                </a:lnTo>
                <a:lnTo>
                  <a:pt x="343392" y="825482"/>
                </a:lnTo>
                <a:lnTo>
                  <a:pt x="345712" y="901122"/>
                </a:lnTo>
                <a:lnTo>
                  <a:pt x="333789" y="974447"/>
                </a:lnTo>
                <a:lnTo>
                  <a:pt x="324847" y="1029439"/>
                </a:lnTo>
                <a:lnTo>
                  <a:pt x="315904" y="1084432"/>
                </a:lnTo>
                <a:lnTo>
                  <a:pt x="306962" y="1139426"/>
                </a:lnTo>
                <a:lnTo>
                  <a:pt x="301001" y="1176087"/>
                </a:lnTo>
                <a:lnTo>
                  <a:pt x="262913" y="1320419"/>
                </a:lnTo>
                <a:lnTo>
                  <a:pt x="216546" y="1425774"/>
                </a:lnTo>
                <a:lnTo>
                  <a:pt x="193362" y="1478452"/>
                </a:lnTo>
                <a:lnTo>
                  <a:pt x="155937" y="1528814"/>
                </a:lnTo>
                <a:lnTo>
                  <a:pt x="121492" y="1560843"/>
                </a:lnTo>
                <a:lnTo>
                  <a:pt x="87047" y="1592874"/>
                </a:lnTo>
                <a:lnTo>
                  <a:pt x="38361" y="1622590"/>
                </a:lnTo>
                <a:lnTo>
                  <a:pt x="6896" y="1636288"/>
                </a:lnTo>
                <a:lnTo>
                  <a:pt x="0" y="1639291"/>
                </a:lnTo>
                <a:lnTo>
                  <a:pt x="0" y="1221222"/>
                </a:lnTo>
                <a:lnTo>
                  <a:pt x="1264" y="1221427"/>
                </a:lnTo>
                <a:lnTo>
                  <a:pt x="15506" y="1223743"/>
                </a:lnTo>
                <a:lnTo>
                  <a:pt x="32728" y="1207728"/>
                </a:lnTo>
                <a:lnTo>
                  <a:pt x="52931" y="1173382"/>
                </a:lnTo>
                <a:lnTo>
                  <a:pt x="58893" y="1136719"/>
                </a:lnTo>
                <a:lnTo>
                  <a:pt x="79096" y="1102374"/>
                </a:lnTo>
                <a:lnTo>
                  <a:pt x="82077" y="1084042"/>
                </a:lnTo>
                <a:lnTo>
                  <a:pt x="96980" y="992387"/>
                </a:lnTo>
                <a:lnTo>
                  <a:pt x="123144" y="921379"/>
                </a:lnTo>
                <a:lnTo>
                  <a:pt x="126787" y="809077"/>
                </a:lnTo>
                <a:lnTo>
                  <a:pt x="141691" y="717422"/>
                </a:lnTo>
                <a:lnTo>
                  <a:pt x="145333" y="605119"/>
                </a:lnTo>
                <a:lnTo>
                  <a:pt x="160237" y="513464"/>
                </a:lnTo>
                <a:lnTo>
                  <a:pt x="157918" y="437824"/>
                </a:lnTo>
                <a:lnTo>
                  <a:pt x="169841" y="364500"/>
                </a:lnTo>
                <a:lnTo>
                  <a:pt x="164542" y="307192"/>
                </a:lnTo>
                <a:lnTo>
                  <a:pt x="159242" y="249882"/>
                </a:lnTo>
                <a:lnTo>
                  <a:pt x="139701" y="190258"/>
                </a:lnTo>
                <a:lnTo>
                  <a:pt x="131421" y="151281"/>
                </a:lnTo>
                <a:lnTo>
                  <a:pt x="108898" y="109987"/>
                </a:lnTo>
                <a:lnTo>
                  <a:pt x="100619" y="71009"/>
                </a:lnTo>
                <a:lnTo>
                  <a:pt x="103599" y="52679"/>
                </a:lnTo>
                <a:lnTo>
                  <a:pt x="109561" y="16016"/>
                </a:lnTo>
                <a:lnTo>
                  <a:pt x="126783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reeform 129"/>
          <p:cNvSpPr/>
          <p:nvPr/>
        </p:nvSpPr>
        <p:spPr bwMode="auto">
          <a:xfrm>
            <a:off x="1573530" y="2847340"/>
            <a:ext cx="339090" cy="340360"/>
          </a:xfrm>
          <a:custGeom>
            <a:avLst/>
            <a:gdLst>
              <a:gd name="T0" fmla="*/ 88 w 112"/>
              <a:gd name="T1" fmla="*/ 20 h 84"/>
              <a:gd name="T2" fmla="*/ 100 w 112"/>
              <a:gd name="T3" fmla="*/ 28 h 84"/>
              <a:gd name="T4" fmla="*/ 108 w 112"/>
              <a:gd name="T5" fmla="*/ 36 h 84"/>
              <a:gd name="T6" fmla="*/ 112 w 112"/>
              <a:gd name="T7" fmla="*/ 44 h 84"/>
              <a:gd name="T8" fmla="*/ 112 w 112"/>
              <a:gd name="T9" fmla="*/ 52 h 84"/>
              <a:gd name="T10" fmla="*/ 112 w 112"/>
              <a:gd name="T11" fmla="*/ 64 h 84"/>
              <a:gd name="T12" fmla="*/ 108 w 112"/>
              <a:gd name="T13" fmla="*/ 72 h 84"/>
              <a:gd name="T14" fmla="*/ 104 w 112"/>
              <a:gd name="T15" fmla="*/ 80 h 84"/>
              <a:gd name="T16" fmla="*/ 96 w 112"/>
              <a:gd name="T17" fmla="*/ 80 h 84"/>
              <a:gd name="T18" fmla="*/ 88 w 112"/>
              <a:gd name="T19" fmla="*/ 84 h 84"/>
              <a:gd name="T20" fmla="*/ 80 w 112"/>
              <a:gd name="T21" fmla="*/ 84 h 84"/>
              <a:gd name="T22" fmla="*/ 72 w 112"/>
              <a:gd name="T23" fmla="*/ 80 h 84"/>
              <a:gd name="T24" fmla="*/ 68 w 112"/>
              <a:gd name="T25" fmla="*/ 80 h 84"/>
              <a:gd name="T26" fmla="*/ 64 w 112"/>
              <a:gd name="T27" fmla="*/ 76 h 84"/>
              <a:gd name="T28" fmla="*/ 52 w 112"/>
              <a:gd name="T29" fmla="*/ 68 h 84"/>
              <a:gd name="T30" fmla="*/ 44 w 112"/>
              <a:gd name="T31" fmla="*/ 56 h 84"/>
              <a:gd name="T32" fmla="*/ 28 w 112"/>
              <a:gd name="T33" fmla="*/ 44 h 84"/>
              <a:gd name="T34" fmla="*/ 20 w 112"/>
              <a:gd name="T35" fmla="*/ 36 h 84"/>
              <a:gd name="T36" fmla="*/ 16 w 112"/>
              <a:gd name="T37" fmla="*/ 28 h 84"/>
              <a:gd name="T38" fmla="*/ 8 w 112"/>
              <a:gd name="T39" fmla="*/ 24 h 84"/>
              <a:gd name="T40" fmla="*/ 4 w 112"/>
              <a:gd name="T41" fmla="*/ 20 h 84"/>
              <a:gd name="T42" fmla="*/ 4 w 112"/>
              <a:gd name="T43" fmla="*/ 16 h 84"/>
              <a:gd name="T44" fmla="*/ 0 w 112"/>
              <a:gd name="T45" fmla="*/ 12 h 84"/>
              <a:gd name="T46" fmla="*/ 0 w 112"/>
              <a:gd name="T47" fmla="*/ 8 h 84"/>
              <a:gd name="T48" fmla="*/ 0 w 112"/>
              <a:gd name="T49" fmla="*/ 4 h 84"/>
              <a:gd name="T50" fmla="*/ 4 w 112"/>
              <a:gd name="T51" fmla="*/ 4 h 84"/>
              <a:gd name="T52" fmla="*/ 4 w 112"/>
              <a:gd name="T53" fmla="*/ 4 h 84"/>
              <a:gd name="T54" fmla="*/ 12 w 112"/>
              <a:gd name="T55" fmla="*/ 0 h 84"/>
              <a:gd name="T56" fmla="*/ 24 w 112"/>
              <a:gd name="T57" fmla="*/ 0 h 84"/>
              <a:gd name="T58" fmla="*/ 40 w 112"/>
              <a:gd name="T59" fmla="*/ 4 h 84"/>
              <a:gd name="T60" fmla="*/ 52 w 112"/>
              <a:gd name="T61" fmla="*/ 4 h 84"/>
              <a:gd name="T62" fmla="*/ 68 w 112"/>
              <a:gd name="T63" fmla="*/ 8 h 84"/>
              <a:gd name="T64" fmla="*/ 80 w 112"/>
              <a:gd name="T65" fmla="*/ 16 h 84"/>
              <a:gd name="T66" fmla="*/ 88 w 112"/>
              <a:gd name="T67" fmla="*/ 20 h 84"/>
              <a:gd name="T68" fmla="*/ 88 w 112"/>
              <a:gd name="T69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84">
                <a:moveTo>
                  <a:pt x="88" y="20"/>
                </a:moveTo>
                <a:lnTo>
                  <a:pt x="100" y="28"/>
                </a:lnTo>
                <a:lnTo>
                  <a:pt x="108" y="36"/>
                </a:lnTo>
                <a:lnTo>
                  <a:pt x="112" y="44"/>
                </a:lnTo>
                <a:lnTo>
                  <a:pt x="112" y="52"/>
                </a:lnTo>
                <a:lnTo>
                  <a:pt x="112" y="64"/>
                </a:lnTo>
                <a:lnTo>
                  <a:pt x="108" y="72"/>
                </a:lnTo>
                <a:lnTo>
                  <a:pt x="104" y="80"/>
                </a:lnTo>
                <a:lnTo>
                  <a:pt x="96" y="80"/>
                </a:lnTo>
                <a:lnTo>
                  <a:pt x="88" y="84"/>
                </a:lnTo>
                <a:lnTo>
                  <a:pt x="80" y="84"/>
                </a:lnTo>
                <a:lnTo>
                  <a:pt x="72" y="80"/>
                </a:lnTo>
                <a:lnTo>
                  <a:pt x="68" y="80"/>
                </a:lnTo>
                <a:lnTo>
                  <a:pt x="64" y="76"/>
                </a:lnTo>
                <a:lnTo>
                  <a:pt x="52" y="68"/>
                </a:lnTo>
                <a:lnTo>
                  <a:pt x="44" y="56"/>
                </a:lnTo>
                <a:lnTo>
                  <a:pt x="28" y="44"/>
                </a:lnTo>
                <a:lnTo>
                  <a:pt x="20" y="36"/>
                </a:lnTo>
                <a:lnTo>
                  <a:pt x="16" y="28"/>
                </a:lnTo>
                <a:lnTo>
                  <a:pt x="8" y="24"/>
                </a:lnTo>
                <a:lnTo>
                  <a:pt x="4" y="20"/>
                </a:lnTo>
                <a:lnTo>
                  <a:pt x="4" y="16"/>
                </a:lnTo>
                <a:lnTo>
                  <a:pt x="0" y="12"/>
                </a:lnTo>
                <a:lnTo>
                  <a:pt x="0" y="8"/>
                </a:lnTo>
                <a:lnTo>
                  <a:pt x="0" y="4"/>
                </a:lnTo>
                <a:lnTo>
                  <a:pt x="4" y="4"/>
                </a:lnTo>
                <a:lnTo>
                  <a:pt x="4" y="4"/>
                </a:lnTo>
                <a:lnTo>
                  <a:pt x="12" y="0"/>
                </a:lnTo>
                <a:lnTo>
                  <a:pt x="24" y="0"/>
                </a:lnTo>
                <a:lnTo>
                  <a:pt x="40" y="4"/>
                </a:lnTo>
                <a:lnTo>
                  <a:pt x="52" y="4"/>
                </a:lnTo>
                <a:lnTo>
                  <a:pt x="68" y="8"/>
                </a:lnTo>
                <a:lnTo>
                  <a:pt x="80" y="16"/>
                </a:lnTo>
                <a:lnTo>
                  <a:pt x="88" y="20"/>
                </a:lnTo>
                <a:lnTo>
                  <a:pt x="88" y="2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reeform 151"/>
          <p:cNvSpPr/>
          <p:nvPr/>
        </p:nvSpPr>
        <p:spPr bwMode="auto">
          <a:xfrm>
            <a:off x="864235" y="2818130"/>
            <a:ext cx="240665" cy="428625"/>
          </a:xfrm>
          <a:custGeom>
            <a:avLst/>
            <a:gdLst>
              <a:gd name="T0" fmla="*/ 32 w 96"/>
              <a:gd name="T1" fmla="*/ 136 h 136"/>
              <a:gd name="T2" fmla="*/ 28 w 96"/>
              <a:gd name="T3" fmla="*/ 136 h 136"/>
              <a:gd name="T4" fmla="*/ 24 w 96"/>
              <a:gd name="T5" fmla="*/ 132 h 136"/>
              <a:gd name="T6" fmla="*/ 16 w 96"/>
              <a:gd name="T7" fmla="*/ 128 h 136"/>
              <a:gd name="T8" fmla="*/ 12 w 96"/>
              <a:gd name="T9" fmla="*/ 120 h 136"/>
              <a:gd name="T10" fmla="*/ 8 w 96"/>
              <a:gd name="T11" fmla="*/ 112 h 136"/>
              <a:gd name="T12" fmla="*/ 4 w 96"/>
              <a:gd name="T13" fmla="*/ 108 h 136"/>
              <a:gd name="T14" fmla="*/ 4 w 96"/>
              <a:gd name="T15" fmla="*/ 100 h 136"/>
              <a:gd name="T16" fmla="*/ 0 w 96"/>
              <a:gd name="T17" fmla="*/ 96 h 136"/>
              <a:gd name="T18" fmla="*/ 4 w 96"/>
              <a:gd name="T19" fmla="*/ 88 h 136"/>
              <a:gd name="T20" fmla="*/ 8 w 96"/>
              <a:gd name="T21" fmla="*/ 84 h 136"/>
              <a:gd name="T22" fmla="*/ 12 w 96"/>
              <a:gd name="T23" fmla="*/ 80 h 136"/>
              <a:gd name="T24" fmla="*/ 20 w 96"/>
              <a:gd name="T25" fmla="*/ 72 h 136"/>
              <a:gd name="T26" fmla="*/ 24 w 96"/>
              <a:gd name="T27" fmla="*/ 64 h 136"/>
              <a:gd name="T28" fmla="*/ 32 w 96"/>
              <a:gd name="T29" fmla="*/ 56 h 136"/>
              <a:gd name="T30" fmla="*/ 40 w 96"/>
              <a:gd name="T31" fmla="*/ 44 h 136"/>
              <a:gd name="T32" fmla="*/ 44 w 96"/>
              <a:gd name="T33" fmla="*/ 32 h 136"/>
              <a:gd name="T34" fmla="*/ 52 w 96"/>
              <a:gd name="T35" fmla="*/ 20 h 136"/>
              <a:gd name="T36" fmla="*/ 56 w 96"/>
              <a:gd name="T37" fmla="*/ 12 h 136"/>
              <a:gd name="T38" fmla="*/ 60 w 96"/>
              <a:gd name="T39" fmla="*/ 8 h 136"/>
              <a:gd name="T40" fmla="*/ 68 w 96"/>
              <a:gd name="T41" fmla="*/ 4 h 136"/>
              <a:gd name="T42" fmla="*/ 72 w 96"/>
              <a:gd name="T43" fmla="*/ 0 h 136"/>
              <a:gd name="T44" fmla="*/ 76 w 96"/>
              <a:gd name="T45" fmla="*/ 4 h 136"/>
              <a:gd name="T46" fmla="*/ 84 w 96"/>
              <a:gd name="T47" fmla="*/ 4 h 136"/>
              <a:gd name="T48" fmla="*/ 88 w 96"/>
              <a:gd name="T49" fmla="*/ 8 h 136"/>
              <a:gd name="T50" fmla="*/ 92 w 96"/>
              <a:gd name="T51" fmla="*/ 12 h 136"/>
              <a:gd name="T52" fmla="*/ 92 w 96"/>
              <a:gd name="T53" fmla="*/ 20 h 136"/>
              <a:gd name="T54" fmla="*/ 96 w 96"/>
              <a:gd name="T55" fmla="*/ 32 h 136"/>
              <a:gd name="T56" fmla="*/ 96 w 96"/>
              <a:gd name="T57" fmla="*/ 40 h 136"/>
              <a:gd name="T58" fmla="*/ 96 w 96"/>
              <a:gd name="T59" fmla="*/ 56 h 136"/>
              <a:gd name="T60" fmla="*/ 92 w 96"/>
              <a:gd name="T61" fmla="*/ 68 h 136"/>
              <a:gd name="T62" fmla="*/ 92 w 96"/>
              <a:gd name="T63" fmla="*/ 76 h 136"/>
              <a:gd name="T64" fmla="*/ 88 w 96"/>
              <a:gd name="T65" fmla="*/ 88 h 136"/>
              <a:gd name="T66" fmla="*/ 72 w 96"/>
              <a:gd name="T67" fmla="*/ 108 h 136"/>
              <a:gd name="T68" fmla="*/ 60 w 96"/>
              <a:gd name="T69" fmla="*/ 120 h 136"/>
              <a:gd name="T70" fmla="*/ 52 w 96"/>
              <a:gd name="T71" fmla="*/ 128 h 136"/>
              <a:gd name="T72" fmla="*/ 48 w 96"/>
              <a:gd name="T73" fmla="*/ 132 h 136"/>
              <a:gd name="T74" fmla="*/ 40 w 96"/>
              <a:gd name="T75" fmla="*/ 136 h 136"/>
              <a:gd name="T76" fmla="*/ 32 w 96"/>
              <a:gd name="T77" fmla="*/ 136 h 136"/>
              <a:gd name="T78" fmla="*/ 32 w 96"/>
              <a:gd name="T79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136">
                <a:moveTo>
                  <a:pt x="32" y="136"/>
                </a:moveTo>
                <a:lnTo>
                  <a:pt x="28" y="136"/>
                </a:lnTo>
                <a:lnTo>
                  <a:pt x="24" y="132"/>
                </a:lnTo>
                <a:lnTo>
                  <a:pt x="16" y="128"/>
                </a:lnTo>
                <a:lnTo>
                  <a:pt x="12" y="120"/>
                </a:lnTo>
                <a:lnTo>
                  <a:pt x="8" y="112"/>
                </a:lnTo>
                <a:lnTo>
                  <a:pt x="4" y="108"/>
                </a:lnTo>
                <a:lnTo>
                  <a:pt x="4" y="100"/>
                </a:lnTo>
                <a:lnTo>
                  <a:pt x="0" y="96"/>
                </a:lnTo>
                <a:lnTo>
                  <a:pt x="4" y="88"/>
                </a:lnTo>
                <a:lnTo>
                  <a:pt x="8" y="84"/>
                </a:lnTo>
                <a:lnTo>
                  <a:pt x="12" y="80"/>
                </a:lnTo>
                <a:lnTo>
                  <a:pt x="20" y="72"/>
                </a:lnTo>
                <a:lnTo>
                  <a:pt x="24" y="64"/>
                </a:lnTo>
                <a:lnTo>
                  <a:pt x="32" y="56"/>
                </a:lnTo>
                <a:lnTo>
                  <a:pt x="40" y="44"/>
                </a:lnTo>
                <a:lnTo>
                  <a:pt x="44" y="32"/>
                </a:lnTo>
                <a:lnTo>
                  <a:pt x="52" y="20"/>
                </a:lnTo>
                <a:lnTo>
                  <a:pt x="56" y="12"/>
                </a:lnTo>
                <a:lnTo>
                  <a:pt x="60" y="8"/>
                </a:lnTo>
                <a:lnTo>
                  <a:pt x="68" y="4"/>
                </a:lnTo>
                <a:lnTo>
                  <a:pt x="72" y="0"/>
                </a:lnTo>
                <a:lnTo>
                  <a:pt x="76" y="4"/>
                </a:lnTo>
                <a:lnTo>
                  <a:pt x="84" y="4"/>
                </a:lnTo>
                <a:lnTo>
                  <a:pt x="88" y="8"/>
                </a:lnTo>
                <a:lnTo>
                  <a:pt x="92" y="12"/>
                </a:lnTo>
                <a:lnTo>
                  <a:pt x="92" y="20"/>
                </a:lnTo>
                <a:lnTo>
                  <a:pt x="96" y="32"/>
                </a:lnTo>
                <a:lnTo>
                  <a:pt x="96" y="40"/>
                </a:lnTo>
                <a:lnTo>
                  <a:pt x="96" y="56"/>
                </a:lnTo>
                <a:lnTo>
                  <a:pt x="92" y="68"/>
                </a:lnTo>
                <a:lnTo>
                  <a:pt x="92" y="76"/>
                </a:lnTo>
                <a:lnTo>
                  <a:pt x="88" y="88"/>
                </a:lnTo>
                <a:lnTo>
                  <a:pt x="72" y="108"/>
                </a:lnTo>
                <a:lnTo>
                  <a:pt x="60" y="120"/>
                </a:lnTo>
                <a:lnTo>
                  <a:pt x="52" y="128"/>
                </a:lnTo>
                <a:lnTo>
                  <a:pt x="48" y="132"/>
                </a:lnTo>
                <a:lnTo>
                  <a:pt x="40" y="136"/>
                </a:lnTo>
                <a:lnTo>
                  <a:pt x="32" y="136"/>
                </a:lnTo>
                <a:lnTo>
                  <a:pt x="32" y="13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1696085"/>
            <a:ext cx="8755380" cy="18211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4473575"/>
            <a:ext cx="8045450" cy="2136775"/>
          </a:xfrm>
          <a:prstGeom prst="rect">
            <a:avLst/>
          </a:prstGeom>
        </p:spPr>
      </p:pic>
      <p:grpSp>
        <p:nvGrpSpPr>
          <p:cNvPr id="67" name="组合 66"/>
          <p:cNvGrpSpPr/>
          <p:nvPr/>
        </p:nvGrpSpPr>
        <p:grpSpPr>
          <a:xfrm>
            <a:off x="570230" y="4709160"/>
            <a:ext cx="1544320" cy="1680210"/>
            <a:chOff x="8939" y="-1426"/>
            <a:chExt cx="3785" cy="4118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39" y="-1426"/>
              <a:ext cx="3783" cy="4119"/>
            </a:xfrm>
            <a:prstGeom prst="rect">
              <a:avLst/>
            </a:prstGeom>
          </p:spPr>
        </p:pic>
        <p:sp>
          <p:nvSpPr>
            <p:cNvPr id="58" name="Freeform 97"/>
            <p:cNvSpPr/>
            <p:nvPr/>
          </p:nvSpPr>
          <p:spPr bwMode="auto">
            <a:xfrm>
              <a:off x="10295" y="-1268"/>
              <a:ext cx="1273" cy="1348"/>
            </a:xfrm>
            <a:custGeom>
              <a:avLst/>
              <a:gdLst>
                <a:gd name="T0" fmla="*/ 68 w 131"/>
                <a:gd name="T1" fmla="*/ 36 h 107"/>
                <a:gd name="T2" fmla="*/ 71 w 131"/>
                <a:gd name="T3" fmla="*/ 28 h 107"/>
                <a:gd name="T4" fmla="*/ 75 w 131"/>
                <a:gd name="T5" fmla="*/ 20 h 107"/>
                <a:gd name="T6" fmla="*/ 75 w 131"/>
                <a:gd name="T7" fmla="*/ 16 h 107"/>
                <a:gd name="T8" fmla="*/ 75 w 131"/>
                <a:gd name="T9" fmla="*/ 12 h 107"/>
                <a:gd name="T10" fmla="*/ 75 w 131"/>
                <a:gd name="T11" fmla="*/ 8 h 107"/>
                <a:gd name="T12" fmla="*/ 75 w 131"/>
                <a:gd name="T13" fmla="*/ 8 h 107"/>
                <a:gd name="T14" fmla="*/ 75 w 131"/>
                <a:gd name="T15" fmla="*/ 4 h 107"/>
                <a:gd name="T16" fmla="*/ 75 w 131"/>
                <a:gd name="T17" fmla="*/ 0 h 107"/>
                <a:gd name="T18" fmla="*/ 75 w 131"/>
                <a:gd name="T19" fmla="*/ 0 h 107"/>
                <a:gd name="T20" fmla="*/ 79 w 131"/>
                <a:gd name="T21" fmla="*/ 0 h 107"/>
                <a:gd name="T22" fmla="*/ 83 w 131"/>
                <a:gd name="T23" fmla="*/ 0 h 107"/>
                <a:gd name="T24" fmla="*/ 91 w 131"/>
                <a:gd name="T25" fmla="*/ 0 h 107"/>
                <a:gd name="T26" fmla="*/ 95 w 131"/>
                <a:gd name="T27" fmla="*/ 0 h 107"/>
                <a:gd name="T28" fmla="*/ 103 w 131"/>
                <a:gd name="T29" fmla="*/ 4 h 107"/>
                <a:gd name="T30" fmla="*/ 111 w 131"/>
                <a:gd name="T31" fmla="*/ 4 h 107"/>
                <a:gd name="T32" fmla="*/ 119 w 131"/>
                <a:gd name="T33" fmla="*/ 8 h 107"/>
                <a:gd name="T34" fmla="*/ 123 w 131"/>
                <a:gd name="T35" fmla="*/ 12 h 107"/>
                <a:gd name="T36" fmla="*/ 127 w 131"/>
                <a:gd name="T37" fmla="*/ 16 h 107"/>
                <a:gd name="T38" fmla="*/ 131 w 131"/>
                <a:gd name="T39" fmla="*/ 20 h 107"/>
                <a:gd name="T40" fmla="*/ 131 w 131"/>
                <a:gd name="T41" fmla="*/ 24 h 107"/>
                <a:gd name="T42" fmla="*/ 127 w 131"/>
                <a:gd name="T43" fmla="*/ 28 h 107"/>
                <a:gd name="T44" fmla="*/ 123 w 131"/>
                <a:gd name="T45" fmla="*/ 36 h 107"/>
                <a:gd name="T46" fmla="*/ 115 w 131"/>
                <a:gd name="T47" fmla="*/ 40 h 107"/>
                <a:gd name="T48" fmla="*/ 107 w 131"/>
                <a:gd name="T49" fmla="*/ 48 h 107"/>
                <a:gd name="T50" fmla="*/ 95 w 131"/>
                <a:gd name="T51" fmla="*/ 56 h 107"/>
                <a:gd name="T52" fmla="*/ 83 w 131"/>
                <a:gd name="T53" fmla="*/ 67 h 107"/>
                <a:gd name="T54" fmla="*/ 68 w 131"/>
                <a:gd name="T55" fmla="*/ 79 h 107"/>
                <a:gd name="T56" fmla="*/ 56 w 131"/>
                <a:gd name="T57" fmla="*/ 87 h 107"/>
                <a:gd name="T58" fmla="*/ 40 w 131"/>
                <a:gd name="T59" fmla="*/ 95 h 107"/>
                <a:gd name="T60" fmla="*/ 28 w 131"/>
                <a:gd name="T61" fmla="*/ 103 h 107"/>
                <a:gd name="T62" fmla="*/ 16 w 131"/>
                <a:gd name="T63" fmla="*/ 107 h 107"/>
                <a:gd name="T64" fmla="*/ 8 w 131"/>
                <a:gd name="T65" fmla="*/ 107 h 107"/>
                <a:gd name="T66" fmla="*/ 4 w 131"/>
                <a:gd name="T67" fmla="*/ 107 h 107"/>
                <a:gd name="T68" fmla="*/ 0 w 131"/>
                <a:gd name="T69" fmla="*/ 107 h 107"/>
                <a:gd name="T70" fmla="*/ 0 w 131"/>
                <a:gd name="T71" fmla="*/ 103 h 107"/>
                <a:gd name="T72" fmla="*/ 4 w 131"/>
                <a:gd name="T73" fmla="*/ 103 h 107"/>
                <a:gd name="T74" fmla="*/ 4 w 131"/>
                <a:gd name="T75" fmla="*/ 99 h 107"/>
                <a:gd name="T76" fmla="*/ 8 w 131"/>
                <a:gd name="T77" fmla="*/ 95 h 107"/>
                <a:gd name="T78" fmla="*/ 16 w 131"/>
                <a:gd name="T79" fmla="*/ 87 h 107"/>
                <a:gd name="T80" fmla="*/ 28 w 131"/>
                <a:gd name="T81" fmla="*/ 79 h 107"/>
                <a:gd name="T82" fmla="*/ 40 w 131"/>
                <a:gd name="T83" fmla="*/ 67 h 107"/>
                <a:gd name="T84" fmla="*/ 52 w 131"/>
                <a:gd name="T85" fmla="*/ 56 h 107"/>
                <a:gd name="T86" fmla="*/ 60 w 131"/>
                <a:gd name="T87" fmla="*/ 48 h 107"/>
                <a:gd name="T88" fmla="*/ 68 w 131"/>
                <a:gd name="T89" fmla="*/ 36 h 107"/>
                <a:gd name="T90" fmla="*/ 68 w 131"/>
                <a:gd name="T91" fmla="*/ 3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1" h="107">
                  <a:moveTo>
                    <a:pt x="68" y="36"/>
                  </a:moveTo>
                  <a:lnTo>
                    <a:pt x="71" y="28"/>
                  </a:lnTo>
                  <a:lnTo>
                    <a:pt x="75" y="20"/>
                  </a:lnTo>
                  <a:lnTo>
                    <a:pt x="75" y="16"/>
                  </a:lnTo>
                  <a:lnTo>
                    <a:pt x="75" y="12"/>
                  </a:lnTo>
                  <a:lnTo>
                    <a:pt x="75" y="8"/>
                  </a:lnTo>
                  <a:lnTo>
                    <a:pt x="75" y="8"/>
                  </a:lnTo>
                  <a:lnTo>
                    <a:pt x="75" y="4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5" y="0"/>
                  </a:lnTo>
                  <a:lnTo>
                    <a:pt x="103" y="4"/>
                  </a:lnTo>
                  <a:lnTo>
                    <a:pt x="111" y="4"/>
                  </a:lnTo>
                  <a:lnTo>
                    <a:pt x="119" y="8"/>
                  </a:lnTo>
                  <a:lnTo>
                    <a:pt x="123" y="12"/>
                  </a:lnTo>
                  <a:lnTo>
                    <a:pt x="127" y="16"/>
                  </a:lnTo>
                  <a:lnTo>
                    <a:pt x="131" y="20"/>
                  </a:lnTo>
                  <a:lnTo>
                    <a:pt x="131" y="24"/>
                  </a:lnTo>
                  <a:lnTo>
                    <a:pt x="127" y="28"/>
                  </a:lnTo>
                  <a:lnTo>
                    <a:pt x="123" y="36"/>
                  </a:lnTo>
                  <a:lnTo>
                    <a:pt x="115" y="40"/>
                  </a:lnTo>
                  <a:lnTo>
                    <a:pt x="107" y="48"/>
                  </a:lnTo>
                  <a:lnTo>
                    <a:pt x="95" y="56"/>
                  </a:lnTo>
                  <a:lnTo>
                    <a:pt x="83" y="67"/>
                  </a:lnTo>
                  <a:lnTo>
                    <a:pt x="68" y="79"/>
                  </a:lnTo>
                  <a:lnTo>
                    <a:pt x="56" y="87"/>
                  </a:lnTo>
                  <a:lnTo>
                    <a:pt x="40" y="95"/>
                  </a:lnTo>
                  <a:lnTo>
                    <a:pt x="28" y="103"/>
                  </a:lnTo>
                  <a:lnTo>
                    <a:pt x="16" y="107"/>
                  </a:lnTo>
                  <a:lnTo>
                    <a:pt x="8" y="107"/>
                  </a:lnTo>
                  <a:lnTo>
                    <a:pt x="4" y="107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4" y="103"/>
                  </a:lnTo>
                  <a:lnTo>
                    <a:pt x="4" y="99"/>
                  </a:lnTo>
                  <a:lnTo>
                    <a:pt x="8" y="95"/>
                  </a:lnTo>
                  <a:lnTo>
                    <a:pt x="16" y="87"/>
                  </a:lnTo>
                  <a:lnTo>
                    <a:pt x="28" y="79"/>
                  </a:lnTo>
                  <a:lnTo>
                    <a:pt x="40" y="67"/>
                  </a:lnTo>
                  <a:lnTo>
                    <a:pt x="52" y="56"/>
                  </a:lnTo>
                  <a:lnTo>
                    <a:pt x="60" y="48"/>
                  </a:lnTo>
                  <a:lnTo>
                    <a:pt x="68" y="36"/>
                  </a:lnTo>
                  <a:lnTo>
                    <a:pt x="68" y="36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Freeform 98"/>
            <p:cNvSpPr/>
            <p:nvPr/>
          </p:nvSpPr>
          <p:spPr bwMode="auto">
            <a:xfrm>
              <a:off x="8945" y="-21"/>
              <a:ext cx="3284" cy="806"/>
            </a:xfrm>
            <a:custGeom>
              <a:avLst/>
              <a:gdLst>
                <a:gd name="T0" fmla="*/ 60 w 338"/>
                <a:gd name="T1" fmla="*/ 60 h 64"/>
                <a:gd name="T2" fmla="*/ 48 w 338"/>
                <a:gd name="T3" fmla="*/ 64 h 64"/>
                <a:gd name="T4" fmla="*/ 36 w 338"/>
                <a:gd name="T5" fmla="*/ 64 h 64"/>
                <a:gd name="T6" fmla="*/ 20 w 338"/>
                <a:gd name="T7" fmla="*/ 56 h 64"/>
                <a:gd name="T8" fmla="*/ 8 w 338"/>
                <a:gd name="T9" fmla="*/ 48 h 64"/>
                <a:gd name="T10" fmla="*/ 0 w 338"/>
                <a:gd name="T11" fmla="*/ 44 h 64"/>
                <a:gd name="T12" fmla="*/ 4 w 338"/>
                <a:gd name="T13" fmla="*/ 40 h 64"/>
                <a:gd name="T14" fmla="*/ 20 w 338"/>
                <a:gd name="T15" fmla="*/ 36 h 64"/>
                <a:gd name="T16" fmla="*/ 60 w 338"/>
                <a:gd name="T17" fmla="*/ 32 h 64"/>
                <a:gd name="T18" fmla="*/ 79 w 338"/>
                <a:gd name="T19" fmla="*/ 32 h 64"/>
                <a:gd name="T20" fmla="*/ 107 w 338"/>
                <a:gd name="T21" fmla="*/ 28 h 64"/>
                <a:gd name="T22" fmla="*/ 123 w 338"/>
                <a:gd name="T23" fmla="*/ 24 h 64"/>
                <a:gd name="T24" fmla="*/ 147 w 338"/>
                <a:gd name="T25" fmla="*/ 20 h 64"/>
                <a:gd name="T26" fmla="*/ 175 w 338"/>
                <a:gd name="T27" fmla="*/ 16 h 64"/>
                <a:gd name="T28" fmla="*/ 210 w 338"/>
                <a:gd name="T29" fmla="*/ 12 h 64"/>
                <a:gd name="T30" fmla="*/ 242 w 338"/>
                <a:gd name="T31" fmla="*/ 8 h 64"/>
                <a:gd name="T32" fmla="*/ 266 w 338"/>
                <a:gd name="T33" fmla="*/ 4 h 64"/>
                <a:gd name="T34" fmla="*/ 286 w 338"/>
                <a:gd name="T35" fmla="*/ 0 h 64"/>
                <a:gd name="T36" fmla="*/ 294 w 338"/>
                <a:gd name="T37" fmla="*/ 0 h 64"/>
                <a:gd name="T38" fmla="*/ 314 w 338"/>
                <a:gd name="T39" fmla="*/ 4 h 64"/>
                <a:gd name="T40" fmla="*/ 330 w 338"/>
                <a:gd name="T41" fmla="*/ 12 h 64"/>
                <a:gd name="T42" fmla="*/ 338 w 338"/>
                <a:gd name="T43" fmla="*/ 16 h 64"/>
                <a:gd name="T44" fmla="*/ 338 w 338"/>
                <a:gd name="T45" fmla="*/ 24 h 64"/>
                <a:gd name="T46" fmla="*/ 334 w 338"/>
                <a:gd name="T47" fmla="*/ 28 h 64"/>
                <a:gd name="T48" fmla="*/ 322 w 338"/>
                <a:gd name="T49" fmla="*/ 32 h 64"/>
                <a:gd name="T50" fmla="*/ 298 w 338"/>
                <a:gd name="T51" fmla="*/ 32 h 64"/>
                <a:gd name="T52" fmla="*/ 270 w 338"/>
                <a:gd name="T53" fmla="*/ 32 h 64"/>
                <a:gd name="T54" fmla="*/ 234 w 338"/>
                <a:gd name="T55" fmla="*/ 36 h 64"/>
                <a:gd name="T56" fmla="*/ 195 w 338"/>
                <a:gd name="T57" fmla="*/ 36 h 64"/>
                <a:gd name="T58" fmla="*/ 131 w 338"/>
                <a:gd name="T59" fmla="*/ 48 h 64"/>
                <a:gd name="T60" fmla="*/ 95 w 338"/>
                <a:gd name="T61" fmla="*/ 56 h 64"/>
                <a:gd name="T62" fmla="*/ 67 w 338"/>
                <a:gd name="T63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8" h="64">
                  <a:moveTo>
                    <a:pt x="67" y="60"/>
                  </a:moveTo>
                  <a:lnTo>
                    <a:pt x="60" y="60"/>
                  </a:lnTo>
                  <a:lnTo>
                    <a:pt x="52" y="60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36" y="64"/>
                  </a:lnTo>
                  <a:lnTo>
                    <a:pt x="32" y="60"/>
                  </a:lnTo>
                  <a:lnTo>
                    <a:pt x="20" y="56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4" y="48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12" y="36"/>
                  </a:lnTo>
                  <a:lnTo>
                    <a:pt x="20" y="36"/>
                  </a:lnTo>
                  <a:lnTo>
                    <a:pt x="40" y="36"/>
                  </a:lnTo>
                  <a:lnTo>
                    <a:pt x="60" y="32"/>
                  </a:lnTo>
                  <a:lnTo>
                    <a:pt x="67" y="32"/>
                  </a:lnTo>
                  <a:lnTo>
                    <a:pt x="79" y="32"/>
                  </a:lnTo>
                  <a:lnTo>
                    <a:pt x="91" y="32"/>
                  </a:lnTo>
                  <a:lnTo>
                    <a:pt x="107" y="28"/>
                  </a:lnTo>
                  <a:lnTo>
                    <a:pt x="115" y="28"/>
                  </a:lnTo>
                  <a:lnTo>
                    <a:pt x="123" y="24"/>
                  </a:lnTo>
                  <a:lnTo>
                    <a:pt x="135" y="24"/>
                  </a:lnTo>
                  <a:lnTo>
                    <a:pt x="147" y="20"/>
                  </a:lnTo>
                  <a:lnTo>
                    <a:pt x="163" y="20"/>
                  </a:lnTo>
                  <a:lnTo>
                    <a:pt x="175" y="16"/>
                  </a:lnTo>
                  <a:lnTo>
                    <a:pt x="195" y="16"/>
                  </a:lnTo>
                  <a:lnTo>
                    <a:pt x="210" y="12"/>
                  </a:lnTo>
                  <a:lnTo>
                    <a:pt x="226" y="8"/>
                  </a:lnTo>
                  <a:lnTo>
                    <a:pt x="242" y="8"/>
                  </a:lnTo>
                  <a:lnTo>
                    <a:pt x="254" y="4"/>
                  </a:lnTo>
                  <a:lnTo>
                    <a:pt x="266" y="4"/>
                  </a:lnTo>
                  <a:lnTo>
                    <a:pt x="278" y="0"/>
                  </a:lnTo>
                  <a:lnTo>
                    <a:pt x="286" y="0"/>
                  </a:lnTo>
                  <a:lnTo>
                    <a:pt x="290" y="0"/>
                  </a:lnTo>
                  <a:lnTo>
                    <a:pt x="294" y="0"/>
                  </a:lnTo>
                  <a:lnTo>
                    <a:pt x="306" y="0"/>
                  </a:lnTo>
                  <a:lnTo>
                    <a:pt x="314" y="4"/>
                  </a:lnTo>
                  <a:lnTo>
                    <a:pt x="322" y="8"/>
                  </a:lnTo>
                  <a:lnTo>
                    <a:pt x="330" y="12"/>
                  </a:lnTo>
                  <a:lnTo>
                    <a:pt x="334" y="12"/>
                  </a:lnTo>
                  <a:lnTo>
                    <a:pt x="338" y="16"/>
                  </a:lnTo>
                  <a:lnTo>
                    <a:pt x="338" y="20"/>
                  </a:lnTo>
                  <a:lnTo>
                    <a:pt x="338" y="24"/>
                  </a:lnTo>
                  <a:lnTo>
                    <a:pt x="334" y="24"/>
                  </a:lnTo>
                  <a:lnTo>
                    <a:pt x="334" y="28"/>
                  </a:lnTo>
                  <a:lnTo>
                    <a:pt x="326" y="28"/>
                  </a:lnTo>
                  <a:lnTo>
                    <a:pt x="322" y="32"/>
                  </a:lnTo>
                  <a:lnTo>
                    <a:pt x="310" y="32"/>
                  </a:lnTo>
                  <a:lnTo>
                    <a:pt x="298" y="32"/>
                  </a:lnTo>
                  <a:lnTo>
                    <a:pt x="286" y="32"/>
                  </a:lnTo>
                  <a:lnTo>
                    <a:pt x="270" y="32"/>
                  </a:lnTo>
                  <a:lnTo>
                    <a:pt x="254" y="36"/>
                  </a:lnTo>
                  <a:lnTo>
                    <a:pt x="234" y="36"/>
                  </a:lnTo>
                  <a:lnTo>
                    <a:pt x="214" y="36"/>
                  </a:lnTo>
                  <a:lnTo>
                    <a:pt x="195" y="36"/>
                  </a:lnTo>
                  <a:lnTo>
                    <a:pt x="175" y="40"/>
                  </a:lnTo>
                  <a:lnTo>
                    <a:pt x="131" y="48"/>
                  </a:lnTo>
                  <a:lnTo>
                    <a:pt x="111" y="52"/>
                  </a:lnTo>
                  <a:lnTo>
                    <a:pt x="95" y="56"/>
                  </a:lnTo>
                  <a:lnTo>
                    <a:pt x="79" y="56"/>
                  </a:lnTo>
                  <a:lnTo>
                    <a:pt x="67" y="60"/>
                  </a:lnTo>
                  <a:lnTo>
                    <a:pt x="67" y="6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Freeform 99"/>
            <p:cNvSpPr/>
            <p:nvPr/>
          </p:nvSpPr>
          <p:spPr bwMode="auto">
            <a:xfrm>
              <a:off x="10218" y="332"/>
              <a:ext cx="2506" cy="1751"/>
            </a:xfrm>
            <a:custGeom>
              <a:avLst/>
              <a:gdLst>
                <a:gd name="T0" fmla="*/ 183 w 258"/>
                <a:gd name="T1" fmla="*/ 99 h 139"/>
                <a:gd name="T2" fmla="*/ 207 w 258"/>
                <a:gd name="T3" fmla="*/ 107 h 139"/>
                <a:gd name="T4" fmla="*/ 230 w 258"/>
                <a:gd name="T5" fmla="*/ 111 h 139"/>
                <a:gd name="T6" fmla="*/ 242 w 258"/>
                <a:gd name="T7" fmla="*/ 115 h 139"/>
                <a:gd name="T8" fmla="*/ 250 w 258"/>
                <a:gd name="T9" fmla="*/ 119 h 139"/>
                <a:gd name="T10" fmla="*/ 254 w 258"/>
                <a:gd name="T11" fmla="*/ 119 h 139"/>
                <a:gd name="T12" fmla="*/ 258 w 258"/>
                <a:gd name="T13" fmla="*/ 123 h 139"/>
                <a:gd name="T14" fmla="*/ 258 w 258"/>
                <a:gd name="T15" fmla="*/ 123 h 139"/>
                <a:gd name="T16" fmla="*/ 258 w 258"/>
                <a:gd name="T17" fmla="*/ 127 h 139"/>
                <a:gd name="T18" fmla="*/ 258 w 258"/>
                <a:gd name="T19" fmla="*/ 127 h 139"/>
                <a:gd name="T20" fmla="*/ 254 w 258"/>
                <a:gd name="T21" fmla="*/ 127 h 139"/>
                <a:gd name="T22" fmla="*/ 250 w 258"/>
                <a:gd name="T23" fmla="*/ 131 h 139"/>
                <a:gd name="T24" fmla="*/ 246 w 258"/>
                <a:gd name="T25" fmla="*/ 131 h 139"/>
                <a:gd name="T26" fmla="*/ 242 w 258"/>
                <a:gd name="T27" fmla="*/ 131 h 139"/>
                <a:gd name="T28" fmla="*/ 234 w 258"/>
                <a:gd name="T29" fmla="*/ 135 h 139"/>
                <a:gd name="T30" fmla="*/ 226 w 258"/>
                <a:gd name="T31" fmla="*/ 135 h 139"/>
                <a:gd name="T32" fmla="*/ 219 w 258"/>
                <a:gd name="T33" fmla="*/ 135 h 139"/>
                <a:gd name="T34" fmla="*/ 203 w 258"/>
                <a:gd name="T35" fmla="*/ 139 h 139"/>
                <a:gd name="T36" fmla="*/ 187 w 258"/>
                <a:gd name="T37" fmla="*/ 139 h 139"/>
                <a:gd name="T38" fmla="*/ 175 w 258"/>
                <a:gd name="T39" fmla="*/ 139 h 139"/>
                <a:gd name="T40" fmla="*/ 163 w 258"/>
                <a:gd name="T41" fmla="*/ 139 h 139"/>
                <a:gd name="T42" fmla="*/ 155 w 258"/>
                <a:gd name="T43" fmla="*/ 139 h 139"/>
                <a:gd name="T44" fmla="*/ 151 w 258"/>
                <a:gd name="T45" fmla="*/ 135 h 139"/>
                <a:gd name="T46" fmla="*/ 143 w 258"/>
                <a:gd name="T47" fmla="*/ 131 h 139"/>
                <a:gd name="T48" fmla="*/ 135 w 258"/>
                <a:gd name="T49" fmla="*/ 127 h 139"/>
                <a:gd name="T50" fmla="*/ 131 w 258"/>
                <a:gd name="T51" fmla="*/ 123 h 139"/>
                <a:gd name="T52" fmla="*/ 123 w 258"/>
                <a:gd name="T53" fmla="*/ 119 h 139"/>
                <a:gd name="T54" fmla="*/ 111 w 258"/>
                <a:gd name="T55" fmla="*/ 107 h 139"/>
                <a:gd name="T56" fmla="*/ 95 w 258"/>
                <a:gd name="T57" fmla="*/ 91 h 139"/>
                <a:gd name="T58" fmla="*/ 76 w 258"/>
                <a:gd name="T59" fmla="*/ 75 h 139"/>
                <a:gd name="T60" fmla="*/ 56 w 258"/>
                <a:gd name="T61" fmla="*/ 56 h 139"/>
                <a:gd name="T62" fmla="*/ 28 w 258"/>
                <a:gd name="T63" fmla="*/ 28 h 139"/>
                <a:gd name="T64" fmla="*/ 0 w 258"/>
                <a:gd name="T65" fmla="*/ 0 h 139"/>
                <a:gd name="T66" fmla="*/ 24 w 258"/>
                <a:gd name="T67" fmla="*/ 0 h 139"/>
                <a:gd name="T68" fmla="*/ 44 w 258"/>
                <a:gd name="T69" fmla="*/ 12 h 139"/>
                <a:gd name="T70" fmla="*/ 60 w 258"/>
                <a:gd name="T71" fmla="*/ 28 h 139"/>
                <a:gd name="T72" fmla="*/ 76 w 258"/>
                <a:gd name="T73" fmla="*/ 36 h 139"/>
                <a:gd name="T74" fmla="*/ 87 w 258"/>
                <a:gd name="T75" fmla="*/ 48 h 139"/>
                <a:gd name="T76" fmla="*/ 99 w 258"/>
                <a:gd name="T77" fmla="*/ 56 h 139"/>
                <a:gd name="T78" fmla="*/ 111 w 258"/>
                <a:gd name="T79" fmla="*/ 64 h 139"/>
                <a:gd name="T80" fmla="*/ 123 w 258"/>
                <a:gd name="T81" fmla="*/ 71 h 139"/>
                <a:gd name="T82" fmla="*/ 131 w 258"/>
                <a:gd name="T83" fmla="*/ 75 h 139"/>
                <a:gd name="T84" fmla="*/ 143 w 258"/>
                <a:gd name="T85" fmla="*/ 83 h 139"/>
                <a:gd name="T86" fmla="*/ 155 w 258"/>
                <a:gd name="T87" fmla="*/ 87 h 139"/>
                <a:gd name="T88" fmla="*/ 171 w 258"/>
                <a:gd name="T89" fmla="*/ 95 h 139"/>
                <a:gd name="T90" fmla="*/ 183 w 258"/>
                <a:gd name="T91" fmla="*/ 99 h 139"/>
                <a:gd name="T92" fmla="*/ 183 w 258"/>
                <a:gd name="T93" fmla="*/ 9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8" h="139">
                  <a:moveTo>
                    <a:pt x="183" y="99"/>
                  </a:moveTo>
                  <a:lnTo>
                    <a:pt x="207" y="107"/>
                  </a:lnTo>
                  <a:lnTo>
                    <a:pt x="230" y="111"/>
                  </a:lnTo>
                  <a:lnTo>
                    <a:pt x="242" y="115"/>
                  </a:lnTo>
                  <a:lnTo>
                    <a:pt x="250" y="119"/>
                  </a:lnTo>
                  <a:lnTo>
                    <a:pt x="254" y="119"/>
                  </a:lnTo>
                  <a:lnTo>
                    <a:pt x="258" y="123"/>
                  </a:lnTo>
                  <a:lnTo>
                    <a:pt x="258" y="123"/>
                  </a:lnTo>
                  <a:lnTo>
                    <a:pt x="258" y="127"/>
                  </a:lnTo>
                  <a:lnTo>
                    <a:pt x="258" y="127"/>
                  </a:lnTo>
                  <a:lnTo>
                    <a:pt x="254" y="127"/>
                  </a:lnTo>
                  <a:lnTo>
                    <a:pt x="250" y="131"/>
                  </a:lnTo>
                  <a:lnTo>
                    <a:pt x="246" y="131"/>
                  </a:lnTo>
                  <a:lnTo>
                    <a:pt x="242" y="131"/>
                  </a:lnTo>
                  <a:lnTo>
                    <a:pt x="234" y="135"/>
                  </a:lnTo>
                  <a:lnTo>
                    <a:pt x="226" y="135"/>
                  </a:lnTo>
                  <a:lnTo>
                    <a:pt x="219" y="135"/>
                  </a:lnTo>
                  <a:lnTo>
                    <a:pt x="203" y="139"/>
                  </a:lnTo>
                  <a:lnTo>
                    <a:pt x="187" y="139"/>
                  </a:lnTo>
                  <a:lnTo>
                    <a:pt x="175" y="139"/>
                  </a:lnTo>
                  <a:lnTo>
                    <a:pt x="163" y="139"/>
                  </a:lnTo>
                  <a:lnTo>
                    <a:pt x="155" y="139"/>
                  </a:lnTo>
                  <a:lnTo>
                    <a:pt x="151" y="135"/>
                  </a:lnTo>
                  <a:lnTo>
                    <a:pt x="143" y="131"/>
                  </a:lnTo>
                  <a:lnTo>
                    <a:pt x="135" y="127"/>
                  </a:lnTo>
                  <a:lnTo>
                    <a:pt x="131" y="123"/>
                  </a:lnTo>
                  <a:lnTo>
                    <a:pt x="123" y="119"/>
                  </a:lnTo>
                  <a:lnTo>
                    <a:pt x="111" y="107"/>
                  </a:lnTo>
                  <a:lnTo>
                    <a:pt x="95" y="91"/>
                  </a:lnTo>
                  <a:lnTo>
                    <a:pt x="76" y="75"/>
                  </a:lnTo>
                  <a:lnTo>
                    <a:pt x="56" y="56"/>
                  </a:lnTo>
                  <a:lnTo>
                    <a:pt x="28" y="28"/>
                  </a:lnTo>
                  <a:lnTo>
                    <a:pt x="0" y="0"/>
                  </a:lnTo>
                  <a:lnTo>
                    <a:pt x="24" y="0"/>
                  </a:lnTo>
                  <a:lnTo>
                    <a:pt x="44" y="12"/>
                  </a:lnTo>
                  <a:lnTo>
                    <a:pt x="60" y="28"/>
                  </a:lnTo>
                  <a:lnTo>
                    <a:pt x="76" y="36"/>
                  </a:lnTo>
                  <a:lnTo>
                    <a:pt x="87" y="48"/>
                  </a:lnTo>
                  <a:lnTo>
                    <a:pt x="99" y="56"/>
                  </a:lnTo>
                  <a:lnTo>
                    <a:pt x="111" y="64"/>
                  </a:lnTo>
                  <a:lnTo>
                    <a:pt x="123" y="71"/>
                  </a:lnTo>
                  <a:lnTo>
                    <a:pt x="131" y="75"/>
                  </a:lnTo>
                  <a:lnTo>
                    <a:pt x="143" y="83"/>
                  </a:lnTo>
                  <a:lnTo>
                    <a:pt x="155" y="87"/>
                  </a:lnTo>
                  <a:lnTo>
                    <a:pt x="171" y="95"/>
                  </a:lnTo>
                  <a:lnTo>
                    <a:pt x="183" y="99"/>
                  </a:lnTo>
                  <a:lnTo>
                    <a:pt x="183" y="99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: 形状 10"/>
            <p:cNvSpPr/>
            <p:nvPr/>
          </p:nvSpPr>
          <p:spPr>
            <a:xfrm rot="407841">
              <a:off x="10175" y="1639"/>
              <a:ext cx="716" cy="932"/>
            </a:xfrm>
            <a:custGeom>
              <a:avLst/>
              <a:gdLst>
                <a:gd name="connsiteX0" fmla="*/ 318330 w 395621"/>
                <a:gd name="connsiteY0" fmla="*/ 5841 h 538939"/>
                <a:gd name="connsiteX1" fmla="*/ 342831 w 395621"/>
                <a:gd name="connsiteY1" fmla="*/ 2921 h 538939"/>
                <a:gd name="connsiteX2" fmla="*/ 367333 w 395621"/>
                <a:gd name="connsiteY2" fmla="*/ 0 h 538939"/>
                <a:gd name="connsiteX3" fmla="*/ 395621 w 395621"/>
                <a:gd name="connsiteY3" fmla="*/ 28850 h 538939"/>
                <a:gd name="connsiteX4" fmla="*/ 374906 w 395621"/>
                <a:gd name="connsiteY4" fmla="*/ 63540 h 538939"/>
                <a:gd name="connsiteX5" fmla="*/ 378693 w 395621"/>
                <a:gd name="connsiteY5" fmla="*/ 95310 h 538939"/>
                <a:gd name="connsiteX6" fmla="*/ 357978 w 395621"/>
                <a:gd name="connsiteY6" fmla="*/ 130000 h 538939"/>
                <a:gd name="connsiteX7" fmla="*/ 312762 w 395621"/>
                <a:gd name="connsiteY7" fmla="*/ 167611 h 538939"/>
                <a:gd name="connsiteX8" fmla="*/ 292047 w 395621"/>
                <a:gd name="connsiteY8" fmla="*/ 202301 h 538939"/>
                <a:gd name="connsiteX9" fmla="*/ 246831 w 395621"/>
                <a:gd name="connsiteY9" fmla="*/ 239912 h 538939"/>
                <a:gd name="connsiteX10" fmla="*/ 180901 w 395621"/>
                <a:gd name="connsiteY10" fmla="*/ 312214 h 538939"/>
                <a:gd name="connsiteX11" fmla="*/ 90469 w 395621"/>
                <a:gd name="connsiteY11" fmla="*/ 387435 h 538939"/>
                <a:gd name="connsiteX12" fmla="*/ 28324 w 395621"/>
                <a:gd name="connsiteY12" fmla="*/ 491505 h 538939"/>
                <a:gd name="connsiteX13" fmla="*/ 0 w 395621"/>
                <a:gd name="connsiteY13" fmla="*/ 538939 h 538939"/>
                <a:gd name="connsiteX14" fmla="*/ 1 w 395621"/>
                <a:gd name="connsiteY14" fmla="*/ 204891 h 538939"/>
                <a:gd name="connsiteX15" fmla="*/ 18745 w 395621"/>
                <a:gd name="connsiteY15" fmla="*/ 202657 h 538939"/>
                <a:gd name="connsiteX16" fmla="*/ 39459 w 395621"/>
                <a:gd name="connsiteY16" fmla="*/ 167966 h 538939"/>
                <a:gd name="connsiteX17" fmla="*/ 88462 w 395621"/>
                <a:gd name="connsiteY17" fmla="*/ 162125 h 538939"/>
                <a:gd name="connsiteX18" fmla="*/ 109177 w 395621"/>
                <a:gd name="connsiteY18" fmla="*/ 127435 h 538939"/>
                <a:gd name="connsiteX19" fmla="*/ 154393 w 395621"/>
                <a:gd name="connsiteY19" fmla="*/ 89824 h 538939"/>
                <a:gd name="connsiteX20" fmla="*/ 248612 w 395621"/>
                <a:gd name="connsiteY20" fmla="*/ 46373 h 538939"/>
                <a:gd name="connsiteX21" fmla="*/ 318330 w 395621"/>
                <a:gd name="connsiteY21" fmla="*/ 5841 h 538939"/>
                <a:gd name="connsiteX0-1" fmla="*/ 340577 w 417868"/>
                <a:gd name="connsiteY0-2" fmla="*/ 5841 h 538939"/>
                <a:gd name="connsiteX1-3" fmla="*/ 365078 w 417868"/>
                <a:gd name="connsiteY1-4" fmla="*/ 2921 h 538939"/>
                <a:gd name="connsiteX2-5" fmla="*/ 389580 w 417868"/>
                <a:gd name="connsiteY2-6" fmla="*/ 0 h 538939"/>
                <a:gd name="connsiteX3-7" fmla="*/ 417868 w 417868"/>
                <a:gd name="connsiteY3-8" fmla="*/ 28850 h 538939"/>
                <a:gd name="connsiteX4-9" fmla="*/ 397153 w 417868"/>
                <a:gd name="connsiteY4-10" fmla="*/ 63540 h 538939"/>
                <a:gd name="connsiteX5-11" fmla="*/ 400940 w 417868"/>
                <a:gd name="connsiteY5-12" fmla="*/ 95310 h 538939"/>
                <a:gd name="connsiteX6-13" fmla="*/ 380225 w 417868"/>
                <a:gd name="connsiteY6-14" fmla="*/ 130000 h 538939"/>
                <a:gd name="connsiteX7-15" fmla="*/ 335009 w 417868"/>
                <a:gd name="connsiteY7-16" fmla="*/ 167611 h 538939"/>
                <a:gd name="connsiteX8-17" fmla="*/ 314294 w 417868"/>
                <a:gd name="connsiteY8-18" fmla="*/ 202301 h 538939"/>
                <a:gd name="connsiteX9-19" fmla="*/ 269078 w 417868"/>
                <a:gd name="connsiteY9-20" fmla="*/ 239912 h 538939"/>
                <a:gd name="connsiteX10-21" fmla="*/ 203148 w 417868"/>
                <a:gd name="connsiteY10-22" fmla="*/ 312214 h 538939"/>
                <a:gd name="connsiteX11-23" fmla="*/ 112716 w 417868"/>
                <a:gd name="connsiteY11-24" fmla="*/ 387435 h 538939"/>
                <a:gd name="connsiteX12-25" fmla="*/ 50571 w 417868"/>
                <a:gd name="connsiteY12-26" fmla="*/ 491505 h 538939"/>
                <a:gd name="connsiteX13-27" fmla="*/ 22247 w 417868"/>
                <a:gd name="connsiteY13-28" fmla="*/ 538939 h 538939"/>
                <a:gd name="connsiteX14-29" fmla="*/ 0 w 417868"/>
                <a:gd name="connsiteY14-30" fmla="*/ 211380 h 538939"/>
                <a:gd name="connsiteX15-31" fmla="*/ 40992 w 417868"/>
                <a:gd name="connsiteY15-32" fmla="*/ 202657 h 538939"/>
                <a:gd name="connsiteX16-33" fmla="*/ 61706 w 417868"/>
                <a:gd name="connsiteY16-34" fmla="*/ 167966 h 538939"/>
                <a:gd name="connsiteX17-35" fmla="*/ 110709 w 417868"/>
                <a:gd name="connsiteY17-36" fmla="*/ 162125 h 538939"/>
                <a:gd name="connsiteX18-37" fmla="*/ 131424 w 417868"/>
                <a:gd name="connsiteY18-38" fmla="*/ 127435 h 538939"/>
                <a:gd name="connsiteX19-39" fmla="*/ 176640 w 417868"/>
                <a:gd name="connsiteY19-40" fmla="*/ 89824 h 538939"/>
                <a:gd name="connsiteX20-41" fmla="*/ 270859 w 417868"/>
                <a:gd name="connsiteY20-42" fmla="*/ 46373 h 538939"/>
                <a:gd name="connsiteX21-43" fmla="*/ 340577 w 417868"/>
                <a:gd name="connsiteY21-44" fmla="*/ 5841 h 538939"/>
                <a:gd name="connsiteX0-45" fmla="*/ 377233 w 454524"/>
                <a:gd name="connsiteY0-46" fmla="*/ 5841 h 592004"/>
                <a:gd name="connsiteX1-47" fmla="*/ 401734 w 454524"/>
                <a:gd name="connsiteY1-48" fmla="*/ 2921 h 592004"/>
                <a:gd name="connsiteX2-49" fmla="*/ 426236 w 454524"/>
                <a:gd name="connsiteY2-50" fmla="*/ 0 h 592004"/>
                <a:gd name="connsiteX3-51" fmla="*/ 454524 w 454524"/>
                <a:gd name="connsiteY3-52" fmla="*/ 28850 h 592004"/>
                <a:gd name="connsiteX4-53" fmla="*/ 433809 w 454524"/>
                <a:gd name="connsiteY4-54" fmla="*/ 63540 h 592004"/>
                <a:gd name="connsiteX5-55" fmla="*/ 437596 w 454524"/>
                <a:gd name="connsiteY5-56" fmla="*/ 95310 h 592004"/>
                <a:gd name="connsiteX6-57" fmla="*/ 416881 w 454524"/>
                <a:gd name="connsiteY6-58" fmla="*/ 130000 h 592004"/>
                <a:gd name="connsiteX7-59" fmla="*/ 371665 w 454524"/>
                <a:gd name="connsiteY7-60" fmla="*/ 167611 h 592004"/>
                <a:gd name="connsiteX8-61" fmla="*/ 350950 w 454524"/>
                <a:gd name="connsiteY8-62" fmla="*/ 202301 h 592004"/>
                <a:gd name="connsiteX9-63" fmla="*/ 305734 w 454524"/>
                <a:gd name="connsiteY9-64" fmla="*/ 239912 h 592004"/>
                <a:gd name="connsiteX10-65" fmla="*/ 239804 w 454524"/>
                <a:gd name="connsiteY10-66" fmla="*/ 312214 h 592004"/>
                <a:gd name="connsiteX11-67" fmla="*/ 149372 w 454524"/>
                <a:gd name="connsiteY11-68" fmla="*/ 387435 h 592004"/>
                <a:gd name="connsiteX12-69" fmla="*/ 87227 w 454524"/>
                <a:gd name="connsiteY12-70" fmla="*/ 491505 h 592004"/>
                <a:gd name="connsiteX13-71" fmla="*/ 0 w 454524"/>
                <a:gd name="connsiteY13-72" fmla="*/ 592004 h 592004"/>
                <a:gd name="connsiteX14-73" fmla="*/ 36656 w 454524"/>
                <a:gd name="connsiteY14-74" fmla="*/ 211380 h 592004"/>
                <a:gd name="connsiteX15-75" fmla="*/ 77648 w 454524"/>
                <a:gd name="connsiteY15-76" fmla="*/ 202657 h 592004"/>
                <a:gd name="connsiteX16-77" fmla="*/ 98362 w 454524"/>
                <a:gd name="connsiteY16-78" fmla="*/ 167966 h 592004"/>
                <a:gd name="connsiteX17-79" fmla="*/ 147365 w 454524"/>
                <a:gd name="connsiteY17-80" fmla="*/ 162125 h 592004"/>
                <a:gd name="connsiteX18-81" fmla="*/ 168080 w 454524"/>
                <a:gd name="connsiteY18-82" fmla="*/ 127435 h 592004"/>
                <a:gd name="connsiteX19-83" fmla="*/ 213296 w 454524"/>
                <a:gd name="connsiteY19-84" fmla="*/ 89824 h 592004"/>
                <a:gd name="connsiteX20-85" fmla="*/ 307515 w 454524"/>
                <a:gd name="connsiteY20-86" fmla="*/ 46373 h 592004"/>
                <a:gd name="connsiteX21-87" fmla="*/ 377233 w 454524"/>
                <a:gd name="connsiteY21-88" fmla="*/ 5841 h 5920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454524" h="592004">
                  <a:moveTo>
                    <a:pt x="377233" y="5841"/>
                  </a:moveTo>
                  <a:lnTo>
                    <a:pt x="401734" y="2921"/>
                  </a:lnTo>
                  <a:lnTo>
                    <a:pt x="426236" y="0"/>
                  </a:lnTo>
                  <a:lnTo>
                    <a:pt x="454524" y="28850"/>
                  </a:lnTo>
                  <a:lnTo>
                    <a:pt x="433809" y="63540"/>
                  </a:lnTo>
                  <a:lnTo>
                    <a:pt x="437596" y="95310"/>
                  </a:lnTo>
                  <a:lnTo>
                    <a:pt x="416881" y="130000"/>
                  </a:lnTo>
                  <a:lnTo>
                    <a:pt x="371665" y="167611"/>
                  </a:lnTo>
                  <a:lnTo>
                    <a:pt x="350950" y="202301"/>
                  </a:lnTo>
                  <a:lnTo>
                    <a:pt x="305734" y="239912"/>
                  </a:lnTo>
                  <a:lnTo>
                    <a:pt x="239804" y="312214"/>
                  </a:lnTo>
                  <a:lnTo>
                    <a:pt x="149372" y="387435"/>
                  </a:lnTo>
                  <a:lnTo>
                    <a:pt x="87227" y="491505"/>
                  </a:lnTo>
                  <a:lnTo>
                    <a:pt x="0" y="592004"/>
                  </a:lnTo>
                  <a:lnTo>
                    <a:pt x="36656" y="211380"/>
                  </a:lnTo>
                  <a:lnTo>
                    <a:pt x="77648" y="202657"/>
                  </a:lnTo>
                  <a:lnTo>
                    <a:pt x="98362" y="167966"/>
                  </a:lnTo>
                  <a:lnTo>
                    <a:pt x="147365" y="162125"/>
                  </a:lnTo>
                  <a:lnTo>
                    <a:pt x="168080" y="127435"/>
                  </a:lnTo>
                  <a:lnTo>
                    <a:pt x="213296" y="89824"/>
                  </a:lnTo>
                  <a:lnTo>
                    <a:pt x="307515" y="46373"/>
                  </a:lnTo>
                  <a:lnTo>
                    <a:pt x="377233" y="584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6" name="任意多边形: 形状 11"/>
            <p:cNvSpPr/>
            <p:nvPr/>
          </p:nvSpPr>
          <p:spPr>
            <a:xfrm rot="407841">
              <a:off x="9565" y="-1395"/>
              <a:ext cx="842" cy="4078"/>
            </a:xfrm>
            <a:custGeom>
              <a:avLst/>
              <a:gdLst>
                <a:gd name="connsiteX0" fmla="*/ 62145 w 564742"/>
                <a:gd name="connsiteY0" fmla="*/ 0 h 2589245"/>
                <a:gd name="connsiteX1" fmla="*/ 114935 w 564742"/>
                <a:gd name="connsiteY1" fmla="*/ 25929 h 2589245"/>
                <a:gd name="connsiteX2" fmla="*/ 269516 w 564742"/>
                <a:gd name="connsiteY2" fmla="*/ 71945 h 2589245"/>
                <a:gd name="connsiteX3" fmla="*/ 322306 w 564742"/>
                <a:gd name="connsiteY3" fmla="*/ 97874 h 2589245"/>
                <a:gd name="connsiteX4" fmla="*/ 350595 w 564742"/>
                <a:gd name="connsiteY4" fmla="*/ 126724 h 2589245"/>
                <a:gd name="connsiteX5" fmla="*/ 375096 w 564742"/>
                <a:gd name="connsiteY5" fmla="*/ 123803 h 2589245"/>
                <a:gd name="connsiteX6" fmla="*/ 382670 w 564742"/>
                <a:gd name="connsiteY6" fmla="*/ 187344 h 2589245"/>
                <a:gd name="connsiteX7" fmla="*/ 386457 w 564742"/>
                <a:gd name="connsiteY7" fmla="*/ 219113 h 2589245"/>
                <a:gd name="connsiteX8" fmla="*/ 390244 w 564742"/>
                <a:gd name="connsiteY8" fmla="*/ 250883 h 2589245"/>
                <a:gd name="connsiteX9" fmla="*/ 394031 w 564742"/>
                <a:gd name="connsiteY9" fmla="*/ 282653 h 2589245"/>
                <a:gd name="connsiteX10" fmla="*/ 397818 w 564742"/>
                <a:gd name="connsiteY10" fmla="*/ 314423 h 2589245"/>
                <a:gd name="connsiteX11" fmla="*/ 405391 w 564742"/>
                <a:gd name="connsiteY11" fmla="*/ 377962 h 2589245"/>
                <a:gd name="connsiteX12" fmla="*/ 412965 w 564742"/>
                <a:gd name="connsiteY12" fmla="*/ 441502 h 2589245"/>
                <a:gd name="connsiteX13" fmla="*/ 396037 w 564742"/>
                <a:gd name="connsiteY13" fmla="*/ 507962 h 2589245"/>
                <a:gd name="connsiteX14" fmla="*/ 402664 w 564742"/>
                <a:gd name="connsiteY14" fmla="*/ 563560 h 2589245"/>
                <a:gd name="connsiteX15" fmla="*/ 414025 w 564742"/>
                <a:gd name="connsiteY15" fmla="*/ 658870 h 2589245"/>
                <a:gd name="connsiteX16" fmla="*/ 425385 w 564742"/>
                <a:gd name="connsiteY16" fmla="*/ 754179 h 2589245"/>
                <a:gd name="connsiteX17" fmla="*/ 448106 w 564742"/>
                <a:gd name="connsiteY17" fmla="*/ 944798 h 2589245"/>
                <a:gd name="connsiteX18" fmla="*/ 470827 w 564742"/>
                <a:gd name="connsiteY18" fmla="*/ 1135418 h 2589245"/>
                <a:gd name="connsiteX19" fmla="*/ 489761 w 564742"/>
                <a:gd name="connsiteY19" fmla="*/ 1294267 h 2589245"/>
                <a:gd name="connsiteX20" fmla="*/ 487981 w 564742"/>
                <a:gd name="connsiteY20" fmla="*/ 1487807 h 2589245"/>
                <a:gd name="connsiteX21" fmla="*/ 505968 w 564742"/>
                <a:gd name="connsiteY21" fmla="*/ 1638714 h 2589245"/>
                <a:gd name="connsiteX22" fmla="*/ 521116 w 564742"/>
                <a:gd name="connsiteY22" fmla="*/ 1765793 h 2589245"/>
                <a:gd name="connsiteX23" fmla="*/ 532476 w 564742"/>
                <a:gd name="connsiteY23" fmla="*/ 1861103 h 2589245"/>
                <a:gd name="connsiteX24" fmla="*/ 519335 w 564742"/>
                <a:gd name="connsiteY24" fmla="*/ 1959334 h 2589245"/>
                <a:gd name="connsiteX25" fmla="*/ 526909 w 564742"/>
                <a:gd name="connsiteY25" fmla="*/ 2022873 h 2589245"/>
                <a:gd name="connsiteX26" fmla="*/ 530696 w 564742"/>
                <a:gd name="connsiteY26" fmla="*/ 2054643 h 2589245"/>
                <a:gd name="connsiteX27" fmla="*/ 534482 w 564742"/>
                <a:gd name="connsiteY27" fmla="*/ 2086413 h 2589245"/>
                <a:gd name="connsiteX28" fmla="*/ 558984 w 564742"/>
                <a:gd name="connsiteY28" fmla="*/ 2083493 h 2589245"/>
                <a:gd name="connsiteX29" fmla="*/ 564742 w 564742"/>
                <a:gd name="connsiteY29" fmla="*/ 2082806 h 2589245"/>
                <a:gd name="connsiteX30" fmla="*/ 564741 w 564742"/>
                <a:gd name="connsiteY30" fmla="*/ 2416854 h 2589245"/>
                <a:gd name="connsiteX31" fmla="*/ 551636 w 564742"/>
                <a:gd name="connsiteY31" fmla="*/ 2438802 h 2589245"/>
                <a:gd name="connsiteX32" fmla="*/ 506420 w 564742"/>
                <a:gd name="connsiteY32" fmla="*/ 2476413 h 2589245"/>
                <a:gd name="connsiteX33" fmla="*/ 489492 w 564742"/>
                <a:gd name="connsiteY33" fmla="*/ 2542872 h 2589245"/>
                <a:gd name="connsiteX34" fmla="*/ 468777 w 564742"/>
                <a:gd name="connsiteY34" fmla="*/ 2577563 h 2589245"/>
                <a:gd name="connsiteX35" fmla="*/ 444277 w 564742"/>
                <a:gd name="connsiteY35" fmla="*/ 2580483 h 2589245"/>
                <a:gd name="connsiteX36" fmla="*/ 419775 w 564742"/>
                <a:gd name="connsiteY36" fmla="*/ 2583404 h 2589245"/>
                <a:gd name="connsiteX37" fmla="*/ 395273 w 564742"/>
                <a:gd name="connsiteY37" fmla="*/ 2586324 h 2589245"/>
                <a:gd name="connsiteX38" fmla="*/ 370772 w 564742"/>
                <a:gd name="connsiteY38" fmla="*/ 2589245 h 2589245"/>
                <a:gd name="connsiteX39" fmla="*/ 342483 w 564742"/>
                <a:gd name="connsiteY39" fmla="*/ 2560395 h 2589245"/>
                <a:gd name="connsiteX40" fmla="*/ 310408 w 564742"/>
                <a:gd name="connsiteY40" fmla="*/ 2499777 h 2589245"/>
                <a:gd name="connsiteX41" fmla="*/ 282120 w 564742"/>
                <a:gd name="connsiteY41" fmla="*/ 2470927 h 2589245"/>
                <a:gd name="connsiteX42" fmla="*/ 278333 w 564742"/>
                <a:gd name="connsiteY42" fmla="*/ 2439157 h 2589245"/>
                <a:gd name="connsiteX43" fmla="*/ 250045 w 564742"/>
                <a:gd name="connsiteY43" fmla="*/ 2410307 h 2589245"/>
                <a:gd name="connsiteX44" fmla="*/ 246258 w 564742"/>
                <a:gd name="connsiteY44" fmla="*/ 2378538 h 2589245"/>
                <a:gd name="connsiteX45" fmla="*/ 242471 w 564742"/>
                <a:gd name="connsiteY45" fmla="*/ 2346768 h 2589245"/>
                <a:gd name="connsiteX46" fmla="*/ 263186 w 564742"/>
                <a:gd name="connsiteY46" fmla="*/ 2312077 h 2589245"/>
                <a:gd name="connsiteX47" fmla="*/ 259399 w 564742"/>
                <a:gd name="connsiteY47" fmla="*/ 2280307 h 2589245"/>
                <a:gd name="connsiteX48" fmla="*/ 304615 w 564742"/>
                <a:gd name="connsiteY48" fmla="*/ 2242697 h 2589245"/>
                <a:gd name="connsiteX49" fmla="*/ 300828 w 564742"/>
                <a:gd name="connsiteY49" fmla="*/ 2210927 h 2589245"/>
                <a:gd name="connsiteX50" fmla="*/ 325330 w 564742"/>
                <a:gd name="connsiteY50" fmla="*/ 2208007 h 2589245"/>
                <a:gd name="connsiteX51" fmla="*/ 317756 w 564742"/>
                <a:gd name="connsiteY51" fmla="*/ 2144466 h 2589245"/>
                <a:gd name="connsiteX52" fmla="*/ 338471 w 564742"/>
                <a:gd name="connsiteY52" fmla="*/ 2109777 h 2589245"/>
                <a:gd name="connsiteX53" fmla="*/ 330897 w 564742"/>
                <a:gd name="connsiteY53" fmla="*/ 2046237 h 2589245"/>
                <a:gd name="connsiteX54" fmla="*/ 347825 w 564742"/>
                <a:gd name="connsiteY54" fmla="*/ 1979777 h 2589245"/>
                <a:gd name="connsiteX55" fmla="*/ 336465 w 564742"/>
                <a:gd name="connsiteY55" fmla="*/ 1884467 h 2589245"/>
                <a:gd name="connsiteX56" fmla="*/ 325104 w 564742"/>
                <a:gd name="connsiteY56" fmla="*/ 1789157 h 2589245"/>
                <a:gd name="connsiteX57" fmla="*/ 287956 w 564742"/>
                <a:gd name="connsiteY57" fmla="*/ 1060552 h 2589245"/>
                <a:gd name="connsiteX58" fmla="*/ 269021 w 564742"/>
                <a:gd name="connsiteY58" fmla="*/ 901702 h 2589245"/>
                <a:gd name="connsiteX59" fmla="*/ 225587 w 564742"/>
                <a:gd name="connsiteY59" fmla="*/ 745773 h 2589245"/>
                <a:gd name="connsiteX60" fmla="*/ 206652 w 564742"/>
                <a:gd name="connsiteY60" fmla="*/ 586923 h 2589245"/>
                <a:gd name="connsiteX61" fmla="*/ 192452 w 564742"/>
                <a:gd name="connsiteY61" fmla="*/ 467787 h 2589245"/>
                <a:gd name="connsiteX62" fmla="*/ 152803 w 564742"/>
                <a:gd name="connsiteY62" fmla="*/ 343628 h 2589245"/>
                <a:gd name="connsiteX63" fmla="*/ 120728 w 564742"/>
                <a:gd name="connsiteY63" fmla="*/ 283008 h 2589245"/>
                <a:gd name="connsiteX64" fmla="*/ 88652 w 564742"/>
                <a:gd name="connsiteY64" fmla="*/ 222389 h 2589245"/>
                <a:gd name="connsiteX65" fmla="*/ 56577 w 564742"/>
                <a:gd name="connsiteY65" fmla="*/ 161770 h 2589245"/>
                <a:gd name="connsiteX66" fmla="*/ 28289 w 564742"/>
                <a:gd name="connsiteY66" fmla="*/ 132920 h 2589245"/>
                <a:gd name="connsiteX67" fmla="*/ 0 w 564742"/>
                <a:gd name="connsiteY67" fmla="*/ 104070 h 2589245"/>
                <a:gd name="connsiteX68" fmla="*/ 20715 w 564742"/>
                <a:gd name="connsiteY68" fmla="*/ 69381 h 2589245"/>
                <a:gd name="connsiteX69" fmla="*/ 16928 w 564742"/>
                <a:gd name="connsiteY69" fmla="*/ 37611 h 2589245"/>
                <a:gd name="connsiteX70" fmla="*/ 41430 w 564742"/>
                <a:gd name="connsiteY70" fmla="*/ 34690 h 2589245"/>
                <a:gd name="connsiteX71" fmla="*/ 62145 w 564742"/>
                <a:gd name="connsiteY71" fmla="*/ 0 h 2589245"/>
                <a:gd name="connsiteX0-1" fmla="*/ 62145 w 564741"/>
                <a:gd name="connsiteY0-2" fmla="*/ 0 h 2589245"/>
                <a:gd name="connsiteX1-3" fmla="*/ 114935 w 564741"/>
                <a:gd name="connsiteY1-4" fmla="*/ 25929 h 2589245"/>
                <a:gd name="connsiteX2-5" fmla="*/ 269516 w 564741"/>
                <a:gd name="connsiteY2-6" fmla="*/ 71945 h 2589245"/>
                <a:gd name="connsiteX3-7" fmla="*/ 322306 w 564741"/>
                <a:gd name="connsiteY3-8" fmla="*/ 97874 h 2589245"/>
                <a:gd name="connsiteX4-9" fmla="*/ 350595 w 564741"/>
                <a:gd name="connsiteY4-10" fmla="*/ 126724 h 2589245"/>
                <a:gd name="connsiteX5-11" fmla="*/ 375096 w 564741"/>
                <a:gd name="connsiteY5-12" fmla="*/ 123803 h 2589245"/>
                <a:gd name="connsiteX6-13" fmla="*/ 382670 w 564741"/>
                <a:gd name="connsiteY6-14" fmla="*/ 187344 h 2589245"/>
                <a:gd name="connsiteX7-15" fmla="*/ 386457 w 564741"/>
                <a:gd name="connsiteY7-16" fmla="*/ 219113 h 2589245"/>
                <a:gd name="connsiteX8-17" fmla="*/ 390244 w 564741"/>
                <a:gd name="connsiteY8-18" fmla="*/ 250883 h 2589245"/>
                <a:gd name="connsiteX9-19" fmla="*/ 394031 w 564741"/>
                <a:gd name="connsiteY9-20" fmla="*/ 282653 h 2589245"/>
                <a:gd name="connsiteX10-21" fmla="*/ 397818 w 564741"/>
                <a:gd name="connsiteY10-22" fmla="*/ 314423 h 2589245"/>
                <a:gd name="connsiteX11-23" fmla="*/ 405391 w 564741"/>
                <a:gd name="connsiteY11-24" fmla="*/ 377962 h 2589245"/>
                <a:gd name="connsiteX12-25" fmla="*/ 412965 w 564741"/>
                <a:gd name="connsiteY12-26" fmla="*/ 441502 h 2589245"/>
                <a:gd name="connsiteX13-27" fmla="*/ 396037 w 564741"/>
                <a:gd name="connsiteY13-28" fmla="*/ 507962 h 2589245"/>
                <a:gd name="connsiteX14-29" fmla="*/ 402664 w 564741"/>
                <a:gd name="connsiteY14-30" fmla="*/ 563560 h 2589245"/>
                <a:gd name="connsiteX15-31" fmla="*/ 414025 w 564741"/>
                <a:gd name="connsiteY15-32" fmla="*/ 658870 h 2589245"/>
                <a:gd name="connsiteX16-33" fmla="*/ 425385 w 564741"/>
                <a:gd name="connsiteY16-34" fmla="*/ 754179 h 2589245"/>
                <a:gd name="connsiteX17-35" fmla="*/ 448106 w 564741"/>
                <a:gd name="connsiteY17-36" fmla="*/ 944798 h 2589245"/>
                <a:gd name="connsiteX18-37" fmla="*/ 470827 w 564741"/>
                <a:gd name="connsiteY18-38" fmla="*/ 1135418 h 2589245"/>
                <a:gd name="connsiteX19-39" fmla="*/ 489761 w 564741"/>
                <a:gd name="connsiteY19-40" fmla="*/ 1294267 h 2589245"/>
                <a:gd name="connsiteX20-41" fmla="*/ 487981 w 564741"/>
                <a:gd name="connsiteY20-42" fmla="*/ 1487807 h 2589245"/>
                <a:gd name="connsiteX21-43" fmla="*/ 505968 w 564741"/>
                <a:gd name="connsiteY21-44" fmla="*/ 1638714 h 2589245"/>
                <a:gd name="connsiteX22-45" fmla="*/ 521116 w 564741"/>
                <a:gd name="connsiteY22-46" fmla="*/ 1765793 h 2589245"/>
                <a:gd name="connsiteX23-47" fmla="*/ 532476 w 564741"/>
                <a:gd name="connsiteY23-48" fmla="*/ 1861103 h 2589245"/>
                <a:gd name="connsiteX24-49" fmla="*/ 519335 w 564741"/>
                <a:gd name="connsiteY24-50" fmla="*/ 1959334 h 2589245"/>
                <a:gd name="connsiteX25-51" fmla="*/ 526909 w 564741"/>
                <a:gd name="connsiteY25-52" fmla="*/ 2022873 h 2589245"/>
                <a:gd name="connsiteX26-53" fmla="*/ 530696 w 564741"/>
                <a:gd name="connsiteY26-54" fmla="*/ 2054643 h 2589245"/>
                <a:gd name="connsiteX27-55" fmla="*/ 534482 w 564741"/>
                <a:gd name="connsiteY27-56" fmla="*/ 2086413 h 2589245"/>
                <a:gd name="connsiteX28-57" fmla="*/ 558984 w 564741"/>
                <a:gd name="connsiteY28-58" fmla="*/ 2083493 h 2589245"/>
                <a:gd name="connsiteX29-59" fmla="*/ 564741 w 564741"/>
                <a:gd name="connsiteY29-60" fmla="*/ 2416854 h 2589245"/>
                <a:gd name="connsiteX30-61" fmla="*/ 551636 w 564741"/>
                <a:gd name="connsiteY30-62" fmla="*/ 2438802 h 2589245"/>
                <a:gd name="connsiteX31-63" fmla="*/ 506420 w 564741"/>
                <a:gd name="connsiteY31-64" fmla="*/ 2476413 h 2589245"/>
                <a:gd name="connsiteX32-65" fmla="*/ 489492 w 564741"/>
                <a:gd name="connsiteY32-66" fmla="*/ 2542872 h 2589245"/>
                <a:gd name="connsiteX33-67" fmla="*/ 468777 w 564741"/>
                <a:gd name="connsiteY33-68" fmla="*/ 2577563 h 2589245"/>
                <a:gd name="connsiteX34-69" fmla="*/ 444277 w 564741"/>
                <a:gd name="connsiteY34-70" fmla="*/ 2580483 h 2589245"/>
                <a:gd name="connsiteX35-71" fmla="*/ 419775 w 564741"/>
                <a:gd name="connsiteY35-72" fmla="*/ 2583404 h 2589245"/>
                <a:gd name="connsiteX36-73" fmla="*/ 395273 w 564741"/>
                <a:gd name="connsiteY36-74" fmla="*/ 2586324 h 2589245"/>
                <a:gd name="connsiteX37-75" fmla="*/ 370772 w 564741"/>
                <a:gd name="connsiteY37-76" fmla="*/ 2589245 h 2589245"/>
                <a:gd name="connsiteX38-77" fmla="*/ 342483 w 564741"/>
                <a:gd name="connsiteY38-78" fmla="*/ 2560395 h 2589245"/>
                <a:gd name="connsiteX39-79" fmla="*/ 310408 w 564741"/>
                <a:gd name="connsiteY39-80" fmla="*/ 2499777 h 2589245"/>
                <a:gd name="connsiteX40-81" fmla="*/ 282120 w 564741"/>
                <a:gd name="connsiteY40-82" fmla="*/ 2470927 h 2589245"/>
                <a:gd name="connsiteX41-83" fmla="*/ 278333 w 564741"/>
                <a:gd name="connsiteY41-84" fmla="*/ 2439157 h 2589245"/>
                <a:gd name="connsiteX42-85" fmla="*/ 250045 w 564741"/>
                <a:gd name="connsiteY42-86" fmla="*/ 2410307 h 2589245"/>
                <a:gd name="connsiteX43-87" fmla="*/ 246258 w 564741"/>
                <a:gd name="connsiteY43-88" fmla="*/ 2378538 h 2589245"/>
                <a:gd name="connsiteX44-89" fmla="*/ 242471 w 564741"/>
                <a:gd name="connsiteY44-90" fmla="*/ 2346768 h 2589245"/>
                <a:gd name="connsiteX45-91" fmla="*/ 263186 w 564741"/>
                <a:gd name="connsiteY45-92" fmla="*/ 2312077 h 2589245"/>
                <a:gd name="connsiteX46-93" fmla="*/ 259399 w 564741"/>
                <a:gd name="connsiteY46-94" fmla="*/ 2280307 h 2589245"/>
                <a:gd name="connsiteX47-95" fmla="*/ 304615 w 564741"/>
                <a:gd name="connsiteY47-96" fmla="*/ 2242697 h 2589245"/>
                <a:gd name="connsiteX48-97" fmla="*/ 300828 w 564741"/>
                <a:gd name="connsiteY48-98" fmla="*/ 2210927 h 2589245"/>
                <a:gd name="connsiteX49-99" fmla="*/ 325330 w 564741"/>
                <a:gd name="connsiteY49-100" fmla="*/ 2208007 h 2589245"/>
                <a:gd name="connsiteX50-101" fmla="*/ 317756 w 564741"/>
                <a:gd name="connsiteY50-102" fmla="*/ 2144466 h 2589245"/>
                <a:gd name="connsiteX51-103" fmla="*/ 338471 w 564741"/>
                <a:gd name="connsiteY51-104" fmla="*/ 2109777 h 2589245"/>
                <a:gd name="connsiteX52-105" fmla="*/ 330897 w 564741"/>
                <a:gd name="connsiteY52-106" fmla="*/ 2046237 h 2589245"/>
                <a:gd name="connsiteX53-107" fmla="*/ 347825 w 564741"/>
                <a:gd name="connsiteY53-108" fmla="*/ 1979777 h 2589245"/>
                <a:gd name="connsiteX54-109" fmla="*/ 336465 w 564741"/>
                <a:gd name="connsiteY54-110" fmla="*/ 1884467 h 2589245"/>
                <a:gd name="connsiteX55-111" fmla="*/ 325104 w 564741"/>
                <a:gd name="connsiteY55-112" fmla="*/ 1789157 h 2589245"/>
                <a:gd name="connsiteX56-113" fmla="*/ 287956 w 564741"/>
                <a:gd name="connsiteY56-114" fmla="*/ 1060552 h 2589245"/>
                <a:gd name="connsiteX57-115" fmla="*/ 269021 w 564741"/>
                <a:gd name="connsiteY57-116" fmla="*/ 901702 h 2589245"/>
                <a:gd name="connsiteX58-117" fmla="*/ 225587 w 564741"/>
                <a:gd name="connsiteY58-118" fmla="*/ 745773 h 2589245"/>
                <a:gd name="connsiteX59-119" fmla="*/ 206652 w 564741"/>
                <a:gd name="connsiteY59-120" fmla="*/ 586923 h 2589245"/>
                <a:gd name="connsiteX60-121" fmla="*/ 192452 w 564741"/>
                <a:gd name="connsiteY60-122" fmla="*/ 467787 h 2589245"/>
                <a:gd name="connsiteX61-123" fmla="*/ 152803 w 564741"/>
                <a:gd name="connsiteY61-124" fmla="*/ 343628 h 2589245"/>
                <a:gd name="connsiteX62-125" fmla="*/ 120728 w 564741"/>
                <a:gd name="connsiteY62-126" fmla="*/ 283008 h 2589245"/>
                <a:gd name="connsiteX63-127" fmla="*/ 88652 w 564741"/>
                <a:gd name="connsiteY63-128" fmla="*/ 222389 h 2589245"/>
                <a:gd name="connsiteX64-129" fmla="*/ 56577 w 564741"/>
                <a:gd name="connsiteY64-130" fmla="*/ 161770 h 2589245"/>
                <a:gd name="connsiteX65-131" fmla="*/ 28289 w 564741"/>
                <a:gd name="connsiteY65-132" fmla="*/ 132920 h 2589245"/>
                <a:gd name="connsiteX66-133" fmla="*/ 0 w 564741"/>
                <a:gd name="connsiteY66-134" fmla="*/ 104070 h 2589245"/>
                <a:gd name="connsiteX67-135" fmla="*/ 20715 w 564741"/>
                <a:gd name="connsiteY67-136" fmla="*/ 69381 h 2589245"/>
                <a:gd name="connsiteX68-137" fmla="*/ 16928 w 564741"/>
                <a:gd name="connsiteY68-138" fmla="*/ 37611 h 2589245"/>
                <a:gd name="connsiteX69-139" fmla="*/ 41430 w 564741"/>
                <a:gd name="connsiteY69-140" fmla="*/ 34690 h 2589245"/>
                <a:gd name="connsiteX70-141" fmla="*/ 62145 w 564741"/>
                <a:gd name="connsiteY70-142" fmla="*/ 0 h 2589245"/>
                <a:gd name="connsiteX0-143" fmla="*/ 62145 w 564741"/>
                <a:gd name="connsiteY0-144" fmla="*/ 0 h 2589245"/>
                <a:gd name="connsiteX1-145" fmla="*/ 114935 w 564741"/>
                <a:gd name="connsiteY1-146" fmla="*/ 25929 h 2589245"/>
                <a:gd name="connsiteX2-147" fmla="*/ 269516 w 564741"/>
                <a:gd name="connsiteY2-148" fmla="*/ 71945 h 2589245"/>
                <a:gd name="connsiteX3-149" fmla="*/ 322306 w 564741"/>
                <a:gd name="connsiteY3-150" fmla="*/ 97874 h 2589245"/>
                <a:gd name="connsiteX4-151" fmla="*/ 350595 w 564741"/>
                <a:gd name="connsiteY4-152" fmla="*/ 126724 h 2589245"/>
                <a:gd name="connsiteX5-153" fmla="*/ 375096 w 564741"/>
                <a:gd name="connsiteY5-154" fmla="*/ 123803 h 2589245"/>
                <a:gd name="connsiteX6-155" fmla="*/ 382670 w 564741"/>
                <a:gd name="connsiteY6-156" fmla="*/ 187344 h 2589245"/>
                <a:gd name="connsiteX7-157" fmla="*/ 386457 w 564741"/>
                <a:gd name="connsiteY7-158" fmla="*/ 219113 h 2589245"/>
                <a:gd name="connsiteX8-159" fmla="*/ 390244 w 564741"/>
                <a:gd name="connsiteY8-160" fmla="*/ 250883 h 2589245"/>
                <a:gd name="connsiteX9-161" fmla="*/ 394031 w 564741"/>
                <a:gd name="connsiteY9-162" fmla="*/ 282653 h 2589245"/>
                <a:gd name="connsiteX10-163" fmla="*/ 397818 w 564741"/>
                <a:gd name="connsiteY10-164" fmla="*/ 314423 h 2589245"/>
                <a:gd name="connsiteX11-165" fmla="*/ 405391 w 564741"/>
                <a:gd name="connsiteY11-166" fmla="*/ 377962 h 2589245"/>
                <a:gd name="connsiteX12-167" fmla="*/ 412965 w 564741"/>
                <a:gd name="connsiteY12-168" fmla="*/ 441502 h 2589245"/>
                <a:gd name="connsiteX13-169" fmla="*/ 396037 w 564741"/>
                <a:gd name="connsiteY13-170" fmla="*/ 507962 h 2589245"/>
                <a:gd name="connsiteX14-171" fmla="*/ 402664 w 564741"/>
                <a:gd name="connsiteY14-172" fmla="*/ 563560 h 2589245"/>
                <a:gd name="connsiteX15-173" fmla="*/ 414025 w 564741"/>
                <a:gd name="connsiteY15-174" fmla="*/ 658870 h 2589245"/>
                <a:gd name="connsiteX16-175" fmla="*/ 425385 w 564741"/>
                <a:gd name="connsiteY16-176" fmla="*/ 754179 h 2589245"/>
                <a:gd name="connsiteX17-177" fmla="*/ 448106 w 564741"/>
                <a:gd name="connsiteY17-178" fmla="*/ 944798 h 2589245"/>
                <a:gd name="connsiteX18-179" fmla="*/ 470827 w 564741"/>
                <a:gd name="connsiteY18-180" fmla="*/ 1135418 h 2589245"/>
                <a:gd name="connsiteX19-181" fmla="*/ 489761 w 564741"/>
                <a:gd name="connsiteY19-182" fmla="*/ 1294267 h 2589245"/>
                <a:gd name="connsiteX20-183" fmla="*/ 487981 w 564741"/>
                <a:gd name="connsiteY20-184" fmla="*/ 1487807 h 2589245"/>
                <a:gd name="connsiteX21-185" fmla="*/ 505968 w 564741"/>
                <a:gd name="connsiteY21-186" fmla="*/ 1638714 h 2589245"/>
                <a:gd name="connsiteX22-187" fmla="*/ 521116 w 564741"/>
                <a:gd name="connsiteY22-188" fmla="*/ 1765793 h 2589245"/>
                <a:gd name="connsiteX23-189" fmla="*/ 532476 w 564741"/>
                <a:gd name="connsiteY23-190" fmla="*/ 1861103 h 2589245"/>
                <a:gd name="connsiteX24-191" fmla="*/ 519335 w 564741"/>
                <a:gd name="connsiteY24-192" fmla="*/ 1959334 h 2589245"/>
                <a:gd name="connsiteX25-193" fmla="*/ 526909 w 564741"/>
                <a:gd name="connsiteY25-194" fmla="*/ 2022873 h 2589245"/>
                <a:gd name="connsiteX26-195" fmla="*/ 530696 w 564741"/>
                <a:gd name="connsiteY26-196" fmla="*/ 2054643 h 2589245"/>
                <a:gd name="connsiteX27-197" fmla="*/ 534482 w 564741"/>
                <a:gd name="connsiteY27-198" fmla="*/ 2086413 h 2589245"/>
                <a:gd name="connsiteX28-199" fmla="*/ 564741 w 564741"/>
                <a:gd name="connsiteY28-200" fmla="*/ 2416854 h 2589245"/>
                <a:gd name="connsiteX29-201" fmla="*/ 551636 w 564741"/>
                <a:gd name="connsiteY29-202" fmla="*/ 2438802 h 2589245"/>
                <a:gd name="connsiteX30-203" fmla="*/ 506420 w 564741"/>
                <a:gd name="connsiteY30-204" fmla="*/ 2476413 h 2589245"/>
                <a:gd name="connsiteX31-205" fmla="*/ 489492 w 564741"/>
                <a:gd name="connsiteY31-206" fmla="*/ 2542872 h 2589245"/>
                <a:gd name="connsiteX32-207" fmla="*/ 468777 w 564741"/>
                <a:gd name="connsiteY32-208" fmla="*/ 2577563 h 2589245"/>
                <a:gd name="connsiteX33-209" fmla="*/ 444277 w 564741"/>
                <a:gd name="connsiteY33-210" fmla="*/ 2580483 h 2589245"/>
                <a:gd name="connsiteX34-211" fmla="*/ 419775 w 564741"/>
                <a:gd name="connsiteY34-212" fmla="*/ 2583404 h 2589245"/>
                <a:gd name="connsiteX35-213" fmla="*/ 395273 w 564741"/>
                <a:gd name="connsiteY35-214" fmla="*/ 2586324 h 2589245"/>
                <a:gd name="connsiteX36-215" fmla="*/ 370772 w 564741"/>
                <a:gd name="connsiteY36-216" fmla="*/ 2589245 h 2589245"/>
                <a:gd name="connsiteX37-217" fmla="*/ 342483 w 564741"/>
                <a:gd name="connsiteY37-218" fmla="*/ 2560395 h 2589245"/>
                <a:gd name="connsiteX38-219" fmla="*/ 310408 w 564741"/>
                <a:gd name="connsiteY38-220" fmla="*/ 2499777 h 2589245"/>
                <a:gd name="connsiteX39-221" fmla="*/ 282120 w 564741"/>
                <a:gd name="connsiteY39-222" fmla="*/ 2470927 h 2589245"/>
                <a:gd name="connsiteX40-223" fmla="*/ 278333 w 564741"/>
                <a:gd name="connsiteY40-224" fmla="*/ 2439157 h 2589245"/>
                <a:gd name="connsiteX41-225" fmla="*/ 250045 w 564741"/>
                <a:gd name="connsiteY41-226" fmla="*/ 2410307 h 2589245"/>
                <a:gd name="connsiteX42-227" fmla="*/ 246258 w 564741"/>
                <a:gd name="connsiteY42-228" fmla="*/ 2378538 h 2589245"/>
                <a:gd name="connsiteX43-229" fmla="*/ 242471 w 564741"/>
                <a:gd name="connsiteY43-230" fmla="*/ 2346768 h 2589245"/>
                <a:gd name="connsiteX44-231" fmla="*/ 263186 w 564741"/>
                <a:gd name="connsiteY44-232" fmla="*/ 2312077 h 2589245"/>
                <a:gd name="connsiteX45-233" fmla="*/ 259399 w 564741"/>
                <a:gd name="connsiteY45-234" fmla="*/ 2280307 h 2589245"/>
                <a:gd name="connsiteX46-235" fmla="*/ 304615 w 564741"/>
                <a:gd name="connsiteY46-236" fmla="*/ 2242697 h 2589245"/>
                <a:gd name="connsiteX47-237" fmla="*/ 300828 w 564741"/>
                <a:gd name="connsiteY47-238" fmla="*/ 2210927 h 2589245"/>
                <a:gd name="connsiteX48-239" fmla="*/ 325330 w 564741"/>
                <a:gd name="connsiteY48-240" fmla="*/ 2208007 h 2589245"/>
                <a:gd name="connsiteX49-241" fmla="*/ 317756 w 564741"/>
                <a:gd name="connsiteY49-242" fmla="*/ 2144466 h 2589245"/>
                <a:gd name="connsiteX50-243" fmla="*/ 338471 w 564741"/>
                <a:gd name="connsiteY50-244" fmla="*/ 2109777 h 2589245"/>
                <a:gd name="connsiteX51-245" fmla="*/ 330897 w 564741"/>
                <a:gd name="connsiteY51-246" fmla="*/ 2046237 h 2589245"/>
                <a:gd name="connsiteX52-247" fmla="*/ 347825 w 564741"/>
                <a:gd name="connsiteY52-248" fmla="*/ 1979777 h 2589245"/>
                <a:gd name="connsiteX53-249" fmla="*/ 336465 w 564741"/>
                <a:gd name="connsiteY53-250" fmla="*/ 1884467 h 2589245"/>
                <a:gd name="connsiteX54-251" fmla="*/ 325104 w 564741"/>
                <a:gd name="connsiteY54-252" fmla="*/ 1789157 h 2589245"/>
                <a:gd name="connsiteX55-253" fmla="*/ 287956 w 564741"/>
                <a:gd name="connsiteY55-254" fmla="*/ 1060552 h 2589245"/>
                <a:gd name="connsiteX56-255" fmla="*/ 269021 w 564741"/>
                <a:gd name="connsiteY56-256" fmla="*/ 901702 h 2589245"/>
                <a:gd name="connsiteX57-257" fmla="*/ 225587 w 564741"/>
                <a:gd name="connsiteY57-258" fmla="*/ 745773 h 2589245"/>
                <a:gd name="connsiteX58-259" fmla="*/ 206652 w 564741"/>
                <a:gd name="connsiteY58-260" fmla="*/ 586923 h 2589245"/>
                <a:gd name="connsiteX59-261" fmla="*/ 192452 w 564741"/>
                <a:gd name="connsiteY59-262" fmla="*/ 467787 h 2589245"/>
                <a:gd name="connsiteX60-263" fmla="*/ 152803 w 564741"/>
                <a:gd name="connsiteY60-264" fmla="*/ 343628 h 2589245"/>
                <a:gd name="connsiteX61-265" fmla="*/ 120728 w 564741"/>
                <a:gd name="connsiteY61-266" fmla="*/ 283008 h 2589245"/>
                <a:gd name="connsiteX62-267" fmla="*/ 88652 w 564741"/>
                <a:gd name="connsiteY62-268" fmla="*/ 222389 h 2589245"/>
                <a:gd name="connsiteX63-269" fmla="*/ 56577 w 564741"/>
                <a:gd name="connsiteY63-270" fmla="*/ 161770 h 2589245"/>
                <a:gd name="connsiteX64-271" fmla="*/ 28289 w 564741"/>
                <a:gd name="connsiteY64-272" fmla="*/ 132920 h 2589245"/>
                <a:gd name="connsiteX65-273" fmla="*/ 0 w 564741"/>
                <a:gd name="connsiteY65-274" fmla="*/ 104070 h 2589245"/>
                <a:gd name="connsiteX66-275" fmla="*/ 20715 w 564741"/>
                <a:gd name="connsiteY66-276" fmla="*/ 69381 h 2589245"/>
                <a:gd name="connsiteX67-277" fmla="*/ 16928 w 564741"/>
                <a:gd name="connsiteY67-278" fmla="*/ 37611 h 2589245"/>
                <a:gd name="connsiteX68-279" fmla="*/ 41430 w 564741"/>
                <a:gd name="connsiteY68-280" fmla="*/ 34690 h 2589245"/>
                <a:gd name="connsiteX69-281" fmla="*/ 62145 w 564741"/>
                <a:gd name="connsiteY69-282" fmla="*/ 0 h 2589245"/>
                <a:gd name="connsiteX0-283" fmla="*/ 62145 w 551636"/>
                <a:gd name="connsiteY0-284" fmla="*/ 0 h 2589245"/>
                <a:gd name="connsiteX1-285" fmla="*/ 114935 w 551636"/>
                <a:gd name="connsiteY1-286" fmla="*/ 25929 h 2589245"/>
                <a:gd name="connsiteX2-287" fmla="*/ 269516 w 551636"/>
                <a:gd name="connsiteY2-288" fmla="*/ 71945 h 2589245"/>
                <a:gd name="connsiteX3-289" fmla="*/ 322306 w 551636"/>
                <a:gd name="connsiteY3-290" fmla="*/ 97874 h 2589245"/>
                <a:gd name="connsiteX4-291" fmla="*/ 350595 w 551636"/>
                <a:gd name="connsiteY4-292" fmla="*/ 126724 h 2589245"/>
                <a:gd name="connsiteX5-293" fmla="*/ 375096 w 551636"/>
                <a:gd name="connsiteY5-294" fmla="*/ 123803 h 2589245"/>
                <a:gd name="connsiteX6-295" fmla="*/ 382670 w 551636"/>
                <a:gd name="connsiteY6-296" fmla="*/ 187344 h 2589245"/>
                <a:gd name="connsiteX7-297" fmla="*/ 386457 w 551636"/>
                <a:gd name="connsiteY7-298" fmla="*/ 219113 h 2589245"/>
                <a:gd name="connsiteX8-299" fmla="*/ 390244 w 551636"/>
                <a:gd name="connsiteY8-300" fmla="*/ 250883 h 2589245"/>
                <a:gd name="connsiteX9-301" fmla="*/ 394031 w 551636"/>
                <a:gd name="connsiteY9-302" fmla="*/ 282653 h 2589245"/>
                <a:gd name="connsiteX10-303" fmla="*/ 397818 w 551636"/>
                <a:gd name="connsiteY10-304" fmla="*/ 314423 h 2589245"/>
                <a:gd name="connsiteX11-305" fmla="*/ 405391 w 551636"/>
                <a:gd name="connsiteY11-306" fmla="*/ 377962 h 2589245"/>
                <a:gd name="connsiteX12-307" fmla="*/ 412965 w 551636"/>
                <a:gd name="connsiteY12-308" fmla="*/ 441502 h 2589245"/>
                <a:gd name="connsiteX13-309" fmla="*/ 396037 w 551636"/>
                <a:gd name="connsiteY13-310" fmla="*/ 507962 h 2589245"/>
                <a:gd name="connsiteX14-311" fmla="*/ 402664 w 551636"/>
                <a:gd name="connsiteY14-312" fmla="*/ 563560 h 2589245"/>
                <a:gd name="connsiteX15-313" fmla="*/ 414025 w 551636"/>
                <a:gd name="connsiteY15-314" fmla="*/ 658870 h 2589245"/>
                <a:gd name="connsiteX16-315" fmla="*/ 425385 w 551636"/>
                <a:gd name="connsiteY16-316" fmla="*/ 754179 h 2589245"/>
                <a:gd name="connsiteX17-317" fmla="*/ 448106 w 551636"/>
                <a:gd name="connsiteY17-318" fmla="*/ 944798 h 2589245"/>
                <a:gd name="connsiteX18-319" fmla="*/ 470827 w 551636"/>
                <a:gd name="connsiteY18-320" fmla="*/ 1135418 h 2589245"/>
                <a:gd name="connsiteX19-321" fmla="*/ 489761 w 551636"/>
                <a:gd name="connsiteY19-322" fmla="*/ 1294267 h 2589245"/>
                <a:gd name="connsiteX20-323" fmla="*/ 487981 w 551636"/>
                <a:gd name="connsiteY20-324" fmla="*/ 1487807 h 2589245"/>
                <a:gd name="connsiteX21-325" fmla="*/ 505968 w 551636"/>
                <a:gd name="connsiteY21-326" fmla="*/ 1638714 h 2589245"/>
                <a:gd name="connsiteX22-327" fmla="*/ 521116 w 551636"/>
                <a:gd name="connsiteY22-328" fmla="*/ 1765793 h 2589245"/>
                <a:gd name="connsiteX23-329" fmla="*/ 532476 w 551636"/>
                <a:gd name="connsiteY23-330" fmla="*/ 1861103 h 2589245"/>
                <a:gd name="connsiteX24-331" fmla="*/ 519335 w 551636"/>
                <a:gd name="connsiteY24-332" fmla="*/ 1959334 h 2589245"/>
                <a:gd name="connsiteX25-333" fmla="*/ 526909 w 551636"/>
                <a:gd name="connsiteY25-334" fmla="*/ 2022873 h 2589245"/>
                <a:gd name="connsiteX26-335" fmla="*/ 530696 w 551636"/>
                <a:gd name="connsiteY26-336" fmla="*/ 2054643 h 2589245"/>
                <a:gd name="connsiteX27-337" fmla="*/ 534482 w 551636"/>
                <a:gd name="connsiteY27-338" fmla="*/ 2086413 h 2589245"/>
                <a:gd name="connsiteX28-339" fmla="*/ 551636 w 551636"/>
                <a:gd name="connsiteY28-340" fmla="*/ 2438802 h 2589245"/>
                <a:gd name="connsiteX29-341" fmla="*/ 506420 w 551636"/>
                <a:gd name="connsiteY29-342" fmla="*/ 2476413 h 2589245"/>
                <a:gd name="connsiteX30-343" fmla="*/ 489492 w 551636"/>
                <a:gd name="connsiteY30-344" fmla="*/ 2542872 h 2589245"/>
                <a:gd name="connsiteX31-345" fmla="*/ 468777 w 551636"/>
                <a:gd name="connsiteY31-346" fmla="*/ 2577563 h 2589245"/>
                <a:gd name="connsiteX32-347" fmla="*/ 444277 w 551636"/>
                <a:gd name="connsiteY32-348" fmla="*/ 2580483 h 2589245"/>
                <a:gd name="connsiteX33-349" fmla="*/ 419775 w 551636"/>
                <a:gd name="connsiteY33-350" fmla="*/ 2583404 h 2589245"/>
                <a:gd name="connsiteX34-351" fmla="*/ 395273 w 551636"/>
                <a:gd name="connsiteY34-352" fmla="*/ 2586324 h 2589245"/>
                <a:gd name="connsiteX35-353" fmla="*/ 370772 w 551636"/>
                <a:gd name="connsiteY35-354" fmla="*/ 2589245 h 2589245"/>
                <a:gd name="connsiteX36-355" fmla="*/ 342483 w 551636"/>
                <a:gd name="connsiteY36-356" fmla="*/ 2560395 h 2589245"/>
                <a:gd name="connsiteX37-357" fmla="*/ 310408 w 551636"/>
                <a:gd name="connsiteY37-358" fmla="*/ 2499777 h 2589245"/>
                <a:gd name="connsiteX38-359" fmla="*/ 282120 w 551636"/>
                <a:gd name="connsiteY38-360" fmla="*/ 2470927 h 2589245"/>
                <a:gd name="connsiteX39-361" fmla="*/ 278333 w 551636"/>
                <a:gd name="connsiteY39-362" fmla="*/ 2439157 h 2589245"/>
                <a:gd name="connsiteX40-363" fmla="*/ 250045 w 551636"/>
                <a:gd name="connsiteY40-364" fmla="*/ 2410307 h 2589245"/>
                <a:gd name="connsiteX41-365" fmla="*/ 246258 w 551636"/>
                <a:gd name="connsiteY41-366" fmla="*/ 2378538 h 2589245"/>
                <a:gd name="connsiteX42-367" fmla="*/ 242471 w 551636"/>
                <a:gd name="connsiteY42-368" fmla="*/ 2346768 h 2589245"/>
                <a:gd name="connsiteX43-369" fmla="*/ 263186 w 551636"/>
                <a:gd name="connsiteY43-370" fmla="*/ 2312077 h 2589245"/>
                <a:gd name="connsiteX44-371" fmla="*/ 259399 w 551636"/>
                <a:gd name="connsiteY44-372" fmla="*/ 2280307 h 2589245"/>
                <a:gd name="connsiteX45-373" fmla="*/ 304615 w 551636"/>
                <a:gd name="connsiteY45-374" fmla="*/ 2242697 h 2589245"/>
                <a:gd name="connsiteX46-375" fmla="*/ 300828 w 551636"/>
                <a:gd name="connsiteY46-376" fmla="*/ 2210927 h 2589245"/>
                <a:gd name="connsiteX47-377" fmla="*/ 325330 w 551636"/>
                <a:gd name="connsiteY47-378" fmla="*/ 2208007 h 2589245"/>
                <a:gd name="connsiteX48-379" fmla="*/ 317756 w 551636"/>
                <a:gd name="connsiteY48-380" fmla="*/ 2144466 h 2589245"/>
                <a:gd name="connsiteX49-381" fmla="*/ 338471 w 551636"/>
                <a:gd name="connsiteY49-382" fmla="*/ 2109777 h 2589245"/>
                <a:gd name="connsiteX50-383" fmla="*/ 330897 w 551636"/>
                <a:gd name="connsiteY50-384" fmla="*/ 2046237 h 2589245"/>
                <a:gd name="connsiteX51-385" fmla="*/ 347825 w 551636"/>
                <a:gd name="connsiteY51-386" fmla="*/ 1979777 h 2589245"/>
                <a:gd name="connsiteX52-387" fmla="*/ 336465 w 551636"/>
                <a:gd name="connsiteY52-388" fmla="*/ 1884467 h 2589245"/>
                <a:gd name="connsiteX53-389" fmla="*/ 325104 w 551636"/>
                <a:gd name="connsiteY53-390" fmla="*/ 1789157 h 2589245"/>
                <a:gd name="connsiteX54-391" fmla="*/ 287956 w 551636"/>
                <a:gd name="connsiteY54-392" fmla="*/ 1060552 h 2589245"/>
                <a:gd name="connsiteX55-393" fmla="*/ 269021 w 551636"/>
                <a:gd name="connsiteY55-394" fmla="*/ 901702 h 2589245"/>
                <a:gd name="connsiteX56-395" fmla="*/ 225587 w 551636"/>
                <a:gd name="connsiteY56-396" fmla="*/ 745773 h 2589245"/>
                <a:gd name="connsiteX57-397" fmla="*/ 206652 w 551636"/>
                <a:gd name="connsiteY57-398" fmla="*/ 586923 h 2589245"/>
                <a:gd name="connsiteX58-399" fmla="*/ 192452 w 551636"/>
                <a:gd name="connsiteY58-400" fmla="*/ 467787 h 2589245"/>
                <a:gd name="connsiteX59-401" fmla="*/ 152803 w 551636"/>
                <a:gd name="connsiteY59-402" fmla="*/ 343628 h 2589245"/>
                <a:gd name="connsiteX60-403" fmla="*/ 120728 w 551636"/>
                <a:gd name="connsiteY60-404" fmla="*/ 283008 h 2589245"/>
                <a:gd name="connsiteX61-405" fmla="*/ 88652 w 551636"/>
                <a:gd name="connsiteY61-406" fmla="*/ 222389 h 2589245"/>
                <a:gd name="connsiteX62-407" fmla="*/ 56577 w 551636"/>
                <a:gd name="connsiteY62-408" fmla="*/ 161770 h 2589245"/>
                <a:gd name="connsiteX63-409" fmla="*/ 28289 w 551636"/>
                <a:gd name="connsiteY63-410" fmla="*/ 132920 h 2589245"/>
                <a:gd name="connsiteX64-411" fmla="*/ 0 w 551636"/>
                <a:gd name="connsiteY64-412" fmla="*/ 104070 h 2589245"/>
                <a:gd name="connsiteX65-413" fmla="*/ 20715 w 551636"/>
                <a:gd name="connsiteY65-414" fmla="*/ 69381 h 2589245"/>
                <a:gd name="connsiteX66-415" fmla="*/ 16928 w 551636"/>
                <a:gd name="connsiteY66-416" fmla="*/ 37611 h 2589245"/>
                <a:gd name="connsiteX67-417" fmla="*/ 41430 w 551636"/>
                <a:gd name="connsiteY67-418" fmla="*/ 34690 h 2589245"/>
                <a:gd name="connsiteX68-419" fmla="*/ 62145 w 551636"/>
                <a:gd name="connsiteY68-420" fmla="*/ 0 h 2589245"/>
                <a:gd name="connsiteX0-421" fmla="*/ 62145 w 534482"/>
                <a:gd name="connsiteY0-422" fmla="*/ 0 h 2589245"/>
                <a:gd name="connsiteX1-423" fmla="*/ 114935 w 534482"/>
                <a:gd name="connsiteY1-424" fmla="*/ 25929 h 2589245"/>
                <a:gd name="connsiteX2-425" fmla="*/ 269516 w 534482"/>
                <a:gd name="connsiteY2-426" fmla="*/ 71945 h 2589245"/>
                <a:gd name="connsiteX3-427" fmla="*/ 322306 w 534482"/>
                <a:gd name="connsiteY3-428" fmla="*/ 97874 h 2589245"/>
                <a:gd name="connsiteX4-429" fmla="*/ 350595 w 534482"/>
                <a:gd name="connsiteY4-430" fmla="*/ 126724 h 2589245"/>
                <a:gd name="connsiteX5-431" fmla="*/ 375096 w 534482"/>
                <a:gd name="connsiteY5-432" fmla="*/ 123803 h 2589245"/>
                <a:gd name="connsiteX6-433" fmla="*/ 382670 w 534482"/>
                <a:gd name="connsiteY6-434" fmla="*/ 187344 h 2589245"/>
                <a:gd name="connsiteX7-435" fmla="*/ 386457 w 534482"/>
                <a:gd name="connsiteY7-436" fmla="*/ 219113 h 2589245"/>
                <a:gd name="connsiteX8-437" fmla="*/ 390244 w 534482"/>
                <a:gd name="connsiteY8-438" fmla="*/ 250883 h 2589245"/>
                <a:gd name="connsiteX9-439" fmla="*/ 394031 w 534482"/>
                <a:gd name="connsiteY9-440" fmla="*/ 282653 h 2589245"/>
                <a:gd name="connsiteX10-441" fmla="*/ 397818 w 534482"/>
                <a:gd name="connsiteY10-442" fmla="*/ 314423 h 2589245"/>
                <a:gd name="connsiteX11-443" fmla="*/ 405391 w 534482"/>
                <a:gd name="connsiteY11-444" fmla="*/ 377962 h 2589245"/>
                <a:gd name="connsiteX12-445" fmla="*/ 412965 w 534482"/>
                <a:gd name="connsiteY12-446" fmla="*/ 441502 h 2589245"/>
                <a:gd name="connsiteX13-447" fmla="*/ 396037 w 534482"/>
                <a:gd name="connsiteY13-448" fmla="*/ 507962 h 2589245"/>
                <a:gd name="connsiteX14-449" fmla="*/ 402664 w 534482"/>
                <a:gd name="connsiteY14-450" fmla="*/ 563560 h 2589245"/>
                <a:gd name="connsiteX15-451" fmla="*/ 414025 w 534482"/>
                <a:gd name="connsiteY15-452" fmla="*/ 658870 h 2589245"/>
                <a:gd name="connsiteX16-453" fmla="*/ 425385 w 534482"/>
                <a:gd name="connsiteY16-454" fmla="*/ 754179 h 2589245"/>
                <a:gd name="connsiteX17-455" fmla="*/ 448106 w 534482"/>
                <a:gd name="connsiteY17-456" fmla="*/ 944798 h 2589245"/>
                <a:gd name="connsiteX18-457" fmla="*/ 470827 w 534482"/>
                <a:gd name="connsiteY18-458" fmla="*/ 1135418 h 2589245"/>
                <a:gd name="connsiteX19-459" fmla="*/ 489761 w 534482"/>
                <a:gd name="connsiteY19-460" fmla="*/ 1294267 h 2589245"/>
                <a:gd name="connsiteX20-461" fmla="*/ 487981 w 534482"/>
                <a:gd name="connsiteY20-462" fmla="*/ 1487807 h 2589245"/>
                <a:gd name="connsiteX21-463" fmla="*/ 505968 w 534482"/>
                <a:gd name="connsiteY21-464" fmla="*/ 1638714 h 2589245"/>
                <a:gd name="connsiteX22-465" fmla="*/ 521116 w 534482"/>
                <a:gd name="connsiteY22-466" fmla="*/ 1765793 h 2589245"/>
                <a:gd name="connsiteX23-467" fmla="*/ 532476 w 534482"/>
                <a:gd name="connsiteY23-468" fmla="*/ 1861103 h 2589245"/>
                <a:gd name="connsiteX24-469" fmla="*/ 519335 w 534482"/>
                <a:gd name="connsiteY24-470" fmla="*/ 1959334 h 2589245"/>
                <a:gd name="connsiteX25-471" fmla="*/ 526909 w 534482"/>
                <a:gd name="connsiteY25-472" fmla="*/ 2022873 h 2589245"/>
                <a:gd name="connsiteX26-473" fmla="*/ 530696 w 534482"/>
                <a:gd name="connsiteY26-474" fmla="*/ 2054643 h 2589245"/>
                <a:gd name="connsiteX27-475" fmla="*/ 534482 w 534482"/>
                <a:gd name="connsiteY27-476" fmla="*/ 2086413 h 2589245"/>
                <a:gd name="connsiteX28-477" fmla="*/ 506420 w 534482"/>
                <a:gd name="connsiteY28-478" fmla="*/ 2476413 h 2589245"/>
                <a:gd name="connsiteX29-479" fmla="*/ 489492 w 534482"/>
                <a:gd name="connsiteY29-480" fmla="*/ 2542872 h 2589245"/>
                <a:gd name="connsiteX30-481" fmla="*/ 468777 w 534482"/>
                <a:gd name="connsiteY30-482" fmla="*/ 2577563 h 2589245"/>
                <a:gd name="connsiteX31-483" fmla="*/ 444277 w 534482"/>
                <a:gd name="connsiteY31-484" fmla="*/ 2580483 h 2589245"/>
                <a:gd name="connsiteX32-485" fmla="*/ 419775 w 534482"/>
                <a:gd name="connsiteY32-486" fmla="*/ 2583404 h 2589245"/>
                <a:gd name="connsiteX33-487" fmla="*/ 395273 w 534482"/>
                <a:gd name="connsiteY33-488" fmla="*/ 2586324 h 2589245"/>
                <a:gd name="connsiteX34-489" fmla="*/ 370772 w 534482"/>
                <a:gd name="connsiteY34-490" fmla="*/ 2589245 h 2589245"/>
                <a:gd name="connsiteX35-491" fmla="*/ 342483 w 534482"/>
                <a:gd name="connsiteY35-492" fmla="*/ 2560395 h 2589245"/>
                <a:gd name="connsiteX36-493" fmla="*/ 310408 w 534482"/>
                <a:gd name="connsiteY36-494" fmla="*/ 2499777 h 2589245"/>
                <a:gd name="connsiteX37-495" fmla="*/ 282120 w 534482"/>
                <a:gd name="connsiteY37-496" fmla="*/ 2470927 h 2589245"/>
                <a:gd name="connsiteX38-497" fmla="*/ 278333 w 534482"/>
                <a:gd name="connsiteY38-498" fmla="*/ 2439157 h 2589245"/>
                <a:gd name="connsiteX39-499" fmla="*/ 250045 w 534482"/>
                <a:gd name="connsiteY39-500" fmla="*/ 2410307 h 2589245"/>
                <a:gd name="connsiteX40-501" fmla="*/ 246258 w 534482"/>
                <a:gd name="connsiteY40-502" fmla="*/ 2378538 h 2589245"/>
                <a:gd name="connsiteX41-503" fmla="*/ 242471 w 534482"/>
                <a:gd name="connsiteY41-504" fmla="*/ 2346768 h 2589245"/>
                <a:gd name="connsiteX42-505" fmla="*/ 263186 w 534482"/>
                <a:gd name="connsiteY42-506" fmla="*/ 2312077 h 2589245"/>
                <a:gd name="connsiteX43-507" fmla="*/ 259399 w 534482"/>
                <a:gd name="connsiteY43-508" fmla="*/ 2280307 h 2589245"/>
                <a:gd name="connsiteX44-509" fmla="*/ 304615 w 534482"/>
                <a:gd name="connsiteY44-510" fmla="*/ 2242697 h 2589245"/>
                <a:gd name="connsiteX45-511" fmla="*/ 300828 w 534482"/>
                <a:gd name="connsiteY45-512" fmla="*/ 2210927 h 2589245"/>
                <a:gd name="connsiteX46-513" fmla="*/ 325330 w 534482"/>
                <a:gd name="connsiteY46-514" fmla="*/ 2208007 h 2589245"/>
                <a:gd name="connsiteX47-515" fmla="*/ 317756 w 534482"/>
                <a:gd name="connsiteY47-516" fmla="*/ 2144466 h 2589245"/>
                <a:gd name="connsiteX48-517" fmla="*/ 338471 w 534482"/>
                <a:gd name="connsiteY48-518" fmla="*/ 2109777 h 2589245"/>
                <a:gd name="connsiteX49-519" fmla="*/ 330897 w 534482"/>
                <a:gd name="connsiteY49-520" fmla="*/ 2046237 h 2589245"/>
                <a:gd name="connsiteX50-521" fmla="*/ 347825 w 534482"/>
                <a:gd name="connsiteY50-522" fmla="*/ 1979777 h 2589245"/>
                <a:gd name="connsiteX51-523" fmla="*/ 336465 w 534482"/>
                <a:gd name="connsiteY51-524" fmla="*/ 1884467 h 2589245"/>
                <a:gd name="connsiteX52-525" fmla="*/ 325104 w 534482"/>
                <a:gd name="connsiteY52-526" fmla="*/ 1789157 h 2589245"/>
                <a:gd name="connsiteX53-527" fmla="*/ 287956 w 534482"/>
                <a:gd name="connsiteY53-528" fmla="*/ 1060552 h 2589245"/>
                <a:gd name="connsiteX54-529" fmla="*/ 269021 w 534482"/>
                <a:gd name="connsiteY54-530" fmla="*/ 901702 h 2589245"/>
                <a:gd name="connsiteX55-531" fmla="*/ 225587 w 534482"/>
                <a:gd name="connsiteY55-532" fmla="*/ 745773 h 2589245"/>
                <a:gd name="connsiteX56-533" fmla="*/ 206652 w 534482"/>
                <a:gd name="connsiteY56-534" fmla="*/ 586923 h 2589245"/>
                <a:gd name="connsiteX57-535" fmla="*/ 192452 w 534482"/>
                <a:gd name="connsiteY57-536" fmla="*/ 467787 h 2589245"/>
                <a:gd name="connsiteX58-537" fmla="*/ 152803 w 534482"/>
                <a:gd name="connsiteY58-538" fmla="*/ 343628 h 2589245"/>
                <a:gd name="connsiteX59-539" fmla="*/ 120728 w 534482"/>
                <a:gd name="connsiteY59-540" fmla="*/ 283008 h 2589245"/>
                <a:gd name="connsiteX60-541" fmla="*/ 88652 w 534482"/>
                <a:gd name="connsiteY60-542" fmla="*/ 222389 h 2589245"/>
                <a:gd name="connsiteX61-543" fmla="*/ 56577 w 534482"/>
                <a:gd name="connsiteY61-544" fmla="*/ 161770 h 2589245"/>
                <a:gd name="connsiteX62-545" fmla="*/ 28289 w 534482"/>
                <a:gd name="connsiteY62-546" fmla="*/ 132920 h 2589245"/>
                <a:gd name="connsiteX63-547" fmla="*/ 0 w 534482"/>
                <a:gd name="connsiteY63-548" fmla="*/ 104070 h 2589245"/>
                <a:gd name="connsiteX64-549" fmla="*/ 20715 w 534482"/>
                <a:gd name="connsiteY64-550" fmla="*/ 69381 h 2589245"/>
                <a:gd name="connsiteX65-551" fmla="*/ 16928 w 534482"/>
                <a:gd name="connsiteY65-552" fmla="*/ 37611 h 2589245"/>
                <a:gd name="connsiteX66-553" fmla="*/ 41430 w 534482"/>
                <a:gd name="connsiteY66-554" fmla="*/ 34690 h 2589245"/>
                <a:gd name="connsiteX67-555" fmla="*/ 62145 w 534482"/>
                <a:gd name="connsiteY67-556" fmla="*/ 0 h 258924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</a:cxnLst>
              <a:rect l="l" t="t" r="r" b="b"/>
              <a:pathLst>
                <a:path w="534482" h="2589245">
                  <a:moveTo>
                    <a:pt x="62145" y="0"/>
                  </a:moveTo>
                  <a:lnTo>
                    <a:pt x="114935" y="25929"/>
                  </a:lnTo>
                  <a:lnTo>
                    <a:pt x="269516" y="71945"/>
                  </a:lnTo>
                  <a:lnTo>
                    <a:pt x="322306" y="97874"/>
                  </a:lnTo>
                  <a:lnTo>
                    <a:pt x="350595" y="126724"/>
                  </a:lnTo>
                  <a:lnTo>
                    <a:pt x="375096" y="123803"/>
                  </a:lnTo>
                  <a:lnTo>
                    <a:pt x="382670" y="187344"/>
                  </a:lnTo>
                  <a:lnTo>
                    <a:pt x="386457" y="219113"/>
                  </a:lnTo>
                  <a:lnTo>
                    <a:pt x="390244" y="250883"/>
                  </a:lnTo>
                  <a:lnTo>
                    <a:pt x="394031" y="282653"/>
                  </a:lnTo>
                  <a:lnTo>
                    <a:pt x="397818" y="314423"/>
                  </a:lnTo>
                  <a:lnTo>
                    <a:pt x="405391" y="377962"/>
                  </a:lnTo>
                  <a:lnTo>
                    <a:pt x="412965" y="441502"/>
                  </a:lnTo>
                  <a:lnTo>
                    <a:pt x="396037" y="507962"/>
                  </a:lnTo>
                  <a:lnTo>
                    <a:pt x="402664" y="563560"/>
                  </a:lnTo>
                  <a:lnTo>
                    <a:pt x="414025" y="658870"/>
                  </a:lnTo>
                  <a:lnTo>
                    <a:pt x="425385" y="754179"/>
                  </a:lnTo>
                  <a:lnTo>
                    <a:pt x="448106" y="944798"/>
                  </a:lnTo>
                  <a:lnTo>
                    <a:pt x="470827" y="1135418"/>
                  </a:lnTo>
                  <a:lnTo>
                    <a:pt x="489761" y="1294267"/>
                  </a:lnTo>
                  <a:cubicBezTo>
                    <a:pt x="489168" y="1358780"/>
                    <a:pt x="488574" y="1423294"/>
                    <a:pt x="487981" y="1487807"/>
                  </a:cubicBezTo>
                  <a:lnTo>
                    <a:pt x="505968" y="1638714"/>
                  </a:lnTo>
                  <a:lnTo>
                    <a:pt x="521116" y="1765793"/>
                  </a:lnTo>
                  <a:lnTo>
                    <a:pt x="532476" y="1861103"/>
                  </a:lnTo>
                  <a:lnTo>
                    <a:pt x="519335" y="1959334"/>
                  </a:lnTo>
                  <a:lnTo>
                    <a:pt x="526909" y="2022873"/>
                  </a:lnTo>
                  <a:lnTo>
                    <a:pt x="530696" y="2054643"/>
                  </a:lnTo>
                  <a:lnTo>
                    <a:pt x="534482" y="2086413"/>
                  </a:lnTo>
                  <a:lnTo>
                    <a:pt x="506420" y="2476413"/>
                  </a:lnTo>
                  <a:lnTo>
                    <a:pt x="489492" y="2542872"/>
                  </a:lnTo>
                  <a:lnTo>
                    <a:pt x="468777" y="2577563"/>
                  </a:lnTo>
                  <a:lnTo>
                    <a:pt x="444277" y="2580483"/>
                  </a:lnTo>
                  <a:lnTo>
                    <a:pt x="419775" y="2583404"/>
                  </a:lnTo>
                  <a:lnTo>
                    <a:pt x="395273" y="2586324"/>
                  </a:lnTo>
                  <a:lnTo>
                    <a:pt x="370772" y="2589245"/>
                  </a:lnTo>
                  <a:lnTo>
                    <a:pt x="342483" y="2560395"/>
                  </a:lnTo>
                  <a:lnTo>
                    <a:pt x="310408" y="2499777"/>
                  </a:lnTo>
                  <a:lnTo>
                    <a:pt x="282120" y="2470927"/>
                  </a:lnTo>
                  <a:lnTo>
                    <a:pt x="278333" y="2439157"/>
                  </a:lnTo>
                  <a:lnTo>
                    <a:pt x="250045" y="2410307"/>
                  </a:lnTo>
                  <a:lnTo>
                    <a:pt x="246258" y="2378538"/>
                  </a:lnTo>
                  <a:lnTo>
                    <a:pt x="242471" y="2346768"/>
                  </a:lnTo>
                  <a:lnTo>
                    <a:pt x="263186" y="2312077"/>
                  </a:lnTo>
                  <a:lnTo>
                    <a:pt x="259399" y="2280307"/>
                  </a:lnTo>
                  <a:lnTo>
                    <a:pt x="304615" y="2242697"/>
                  </a:lnTo>
                  <a:lnTo>
                    <a:pt x="300828" y="2210927"/>
                  </a:lnTo>
                  <a:lnTo>
                    <a:pt x="325330" y="2208007"/>
                  </a:lnTo>
                  <a:lnTo>
                    <a:pt x="317756" y="2144466"/>
                  </a:lnTo>
                  <a:lnTo>
                    <a:pt x="338471" y="2109777"/>
                  </a:lnTo>
                  <a:lnTo>
                    <a:pt x="330897" y="2046237"/>
                  </a:lnTo>
                  <a:lnTo>
                    <a:pt x="347825" y="1979777"/>
                  </a:lnTo>
                  <a:lnTo>
                    <a:pt x="336465" y="1884467"/>
                  </a:lnTo>
                  <a:lnTo>
                    <a:pt x="325104" y="1789157"/>
                  </a:lnTo>
                  <a:lnTo>
                    <a:pt x="287956" y="1060552"/>
                  </a:lnTo>
                  <a:lnTo>
                    <a:pt x="269021" y="901702"/>
                  </a:lnTo>
                  <a:lnTo>
                    <a:pt x="225587" y="745773"/>
                  </a:lnTo>
                  <a:lnTo>
                    <a:pt x="206652" y="586923"/>
                  </a:lnTo>
                  <a:lnTo>
                    <a:pt x="192452" y="467787"/>
                  </a:lnTo>
                  <a:lnTo>
                    <a:pt x="152803" y="343628"/>
                  </a:lnTo>
                  <a:lnTo>
                    <a:pt x="120728" y="283008"/>
                  </a:lnTo>
                  <a:lnTo>
                    <a:pt x="88652" y="222389"/>
                  </a:lnTo>
                  <a:lnTo>
                    <a:pt x="56577" y="161770"/>
                  </a:lnTo>
                  <a:lnTo>
                    <a:pt x="28289" y="132920"/>
                  </a:lnTo>
                  <a:lnTo>
                    <a:pt x="0" y="104070"/>
                  </a:lnTo>
                  <a:lnTo>
                    <a:pt x="20715" y="69381"/>
                  </a:lnTo>
                  <a:lnTo>
                    <a:pt x="16928" y="37611"/>
                  </a:lnTo>
                  <a:lnTo>
                    <a:pt x="41430" y="34690"/>
                  </a:lnTo>
                  <a:lnTo>
                    <a:pt x="6214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69" name="图片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85" y="4716145"/>
            <a:ext cx="1543685" cy="1680845"/>
          </a:xfrm>
          <a:prstGeom prst="rect">
            <a:avLst/>
          </a:prstGeom>
        </p:spPr>
      </p:pic>
      <p:sp>
        <p:nvSpPr>
          <p:cNvPr id="70" name="Freeform 97"/>
          <p:cNvSpPr/>
          <p:nvPr/>
        </p:nvSpPr>
        <p:spPr bwMode="auto">
          <a:xfrm>
            <a:off x="1118870" y="4780915"/>
            <a:ext cx="519430" cy="549910"/>
          </a:xfrm>
          <a:custGeom>
            <a:avLst/>
            <a:gdLst>
              <a:gd name="T0" fmla="*/ 68 w 131"/>
              <a:gd name="T1" fmla="*/ 36 h 107"/>
              <a:gd name="T2" fmla="*/ 71 w 131"/>
              <a:gd name="T3" fmla="*/ 28 h 107"/>
              <a:gd name="T4" fmla="*/ 75 w 131"/>
              <a:gd name="T5" fmla="*/ 20 h 107"/>
              <a:gd name="T6" fmla="*/ 75 w 131"/>
              <a:gd name="T7" fmla="*/ 16 h 107"/>
              <a:gd name="T8" fmla="*/ 75 w 131"/>
              <a:gd name="T9" fmla="*/ 12 h 107"/>
              <a:gd name="T10" fmla="*/ 75 w 131"/>
              <a:gd name="T11" fmla="*/ 8 h 107"/>
              <a:gd name="T12" fmla="*/ 75 w 131"/>
              <a:gd name="T13" fmla="*/ 8 h 107"/>
              <a:gd name="T14" fmla="*/ 75 w 131"/>
              <a:gd name="T15" fmla="*/ 4 h 107"/>
              <a:gd name="T16" fmla="*/ 75 w 131"/>
              <a:gd name="T17" fmla="*/ 0 h 107"/>
              <a:gd name="T18" fmla="*/ 75 w 131"/>
              <a:gd name="T19" fmla="*/ 0 h 107"/>
              <a:gd name="T20" fmla="*/ 79 w 131"/>
              <a:gd name="T21" fmla="*/ 0 h 107"/>
              <a:gd name="T22" fmla="*/ 83 w 131"/>
              <a:gd name="T23" fmla="*/ 0 h 107"/>
              <a:gd name="T24" fmla="*/ 91 w 131"/>
              <a:gd name="T25" fmla="*/ 0 h 107"/>
              <a:gd name="T26" fmla="*/ 95 w 131"/>
              <a:gd name="T27" fmla="*/ 0 h 107"/>
              <a:gd name="T28" fmla="*/ 103 w 131"/>
              <a:gd name="T29" fmla="*/ 4 h 107"/>
              <a:gd name="T30" fmla="*/ 111 w 131"/>
              <a:gd name="T31" fmla="*/ 4 h 107"/>
              <a:gd name="T32" fmla="*/ 119 w 131"/>
              <a:gd name="T33" fmla="*/ 8 h 107"/>
              <a:gd name="T34" fmla="*/ 123 w 131"/>
              <a:gd name="T35" fmla="*/ 12 h 107"/>
              <a:gd name="T36" fmla="*/ 127 w 131"/>
              <a:gd name="T37" fmla="*/ 16 h 107"/>
              <a:gd name="T38" fmla="*/ 131 w 131"/>
              <a:gd name="T39" fmla="*/ 20 h 107"/>
              <a:gd name="T40" fmla="*/ 131 w 131"/>
              <a:gd name="T41" fmla="*/ 24 h 107"/>
              <a:gd name="T42" fmla="*/ 127 w 131"/>
              <a:gd name="T43" fmla="*/ 28 h 107"/>
              <a:gd name="T44" fmla="*/ 123 w 131"/>
              <a:gd name="T45" fmla="*/ 36 h 107"/>
              <a:gd name="T46" fmla="*/ 115 w 131"/>
              <a:gd name="T47" fmla="*/ 40 h 107"/>
              <a:gd name="T48" fmla="*/ 107 w 131"/>
              <a:gd name="T49" fmla="*/ 48 h 107"/>
              <a:gd name="T50" fmla="*/ 95 w 131"/>
              <a:gd name="T51" fmla="*/ 56 h 107"/>
              <a:gd name="T52" fmla="*/ 83 w 131"/>
              <a:gd name="T53" fmla="*/ 67 h 107"/>
              <a:gd name="T54" fmla="*/ 68 w 131"/>
              <a:gd name="T55" fmla="*/ 79 h 107"/>
              <a:gd name="T56" fmla="*/ 56 w 131"/>
              <a:gd name="T57" fmla="*/ 87 h 107"/>
              <a:gd name="T58" fmla="*/ 40 w 131"/>
              <a:gd name="T59" fmla="*/ 95 h 107"/>
              <a:gd name="T60" fmla="*/ 28 w 131"/>
              <a:gd name="T61" fmla="*/ 103 h 107"/>
              <a:gd name="T62" fmla="*/ 16 w 131"/>
              <a:gd name="T63" fmla="*/ 107 h 107"/>
              <a:gd name="T64" fmla="*/ 8 w 131"/>
              <a:gd name="T65" fmla="*/ 107 h 107"/>
              <a:gd name="T66" fmla="*/ 4 w 131"/>
              <a:gd name="T67" fmla="*/ 107 h 107"/>
              <a:gd name="T68" fmla="*/ 0 w 131"/>
              <a:gd name="T69" fmla="*/ 107 h 107"/>
              <a:gd name="T70" fmla="*/ 0 w 131"/>
              <a:gd name="T71" fmla="*/ 103 h 107"/>
              <a:gd name="T72" fmla="*/ 4 w 131"/>
              <a:gd name="T73" fmla="*/ 103 h 107"/>
              <a:gd name="T74" fmla="*/ 4 w 131"/>
              <a:gd name="T75" fmla="*/ 99 h 107"/>
              <a:gd name="T76" fmla="*/ 8 w 131"/>
              <a:gd name="T77" fmla="*/ 95 h 107"/>
              <a:gd name="T78" fmla="*/ 16 w 131"/>
              <a:gd name="T79" fmla="*/ 87 h 107"/>
              <a:gd name="T80" fmla="*/ 28 w 131"/>
              <a:gd name="T81" fmla="*/ 79 h 107"/>
              <a:gd name="T82" fmla="*/ 40 w 131"/>
              <a:gd name="T83" fmla="*/ 67 h 107"/>
              <a:gd name="T84" fmla="*/ 52 w 131"/>
              <a:gd name="T85" fmla="*/ 56 h 107"/>
              <a:gd name="T86" fmla="*/ 60 w 131"/>
              <a:gd name="T87" fmla="*/ 48 h 107"/>
              <a:gd name="T88" fmla="*/ 68 w 131"/>
              <a:gd name="T89" fmla="*/ 36 h 107"/>
              <a:gd name="T90" fmla="*/ 68 w 131"/>
              <a:gd name="T91" fmla="*/ 36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1" h="107">
                <a:moveTo>
                  <a:pt x="68" y="36"/>
                </a:moveTo>
                <a:lnTo>
                  <a:pt x="71" y="28"/>
                </a:lnTo>
                <a:lnTo>
                  <a:pt x="75" y="20"/>
                </a:lnTo>
                <a:lnTo>
                  <a:pt x="75" y="16"/>
                </a:lnTo>
                <a:lnTo>
                  <a:pt x="75" y="12"/>
                </a:lnTo>
                <a:lnTo>
                  <a:pt x="75" y="8"/>
                </a:lnTo>
                <a:lnTo>
                  <a:pt x="75" y="8"/>
                </a:lnTo>
                <a:lnTo>
                  <a:pt x="75" y="4"/>
                </a:lnTo>
                <a:lnTo>
                  <a:pt x="75" y="0"/>
                </a:lnTo>
                <a:lnTo>
                  <a:pt x="75" y="0"/>
                </a:lnTo>
                <a:lnTo>
                  <a:pt x="79" y="0"/>
                </a:lnTo>
                <a:lnTo>
                  <a:pt x="83" y="0"/>
                </a:lnTo>
                <a:lnTo>
                  <a:pt x="91" y="0"/>
                </a:lnTo>
                <a:lnTo>
                  <a:pt x="95" y="0"/>
                </a:lnTo>
                <a:lnTo>
                  <a:pt x="103" y="4"/>
                </a:lnTo>
                <a:lnTo>
                  <a:pt x="111" y="4"/>
                </a:lnTo>
                <a:lnTo>
                  <a:pt x="119" y="8"/>
                </a:lnTo>
                <a:lnTo>
                  <a:pt x="123" y="12"/>
                </a:lnTo>
                <a:lnTo>
                  <a:pt x="127" y="16"/>
                </a:lnTo>
                <a:lnTo>
                  <a:pt x="131" y="20"/>
                </a:lnTo>
                <a:lnTo>
                  <a:pt x="131" y="24"/>
                </a:lnTo>
                <a:lnTo>
                  <a:pt x="127" y="28"/>
                </a:lnTo>
                <a:lnTo>
                  <a:pt x="123" y="36"/>
                </a:lnTo>
                <a:lnTo>
                  <a:pt x="115" y="40"/>
                </a:lnTo>
                <a:lnTo>
                  <a:pt x="107" y="48"/>
                </a:lnTo>
                <a:lnTo>
                  <a:pt x="95" y="56"/>
                </a:lnTo>
                <a:lnTo>
                  <a:pt x="83" y="67"/>
                </a:lnTo>
                <a:lnTo>
                  <a:pt x="68" y="79"/>
                </a:lnTo>
                <a:lnTo>
                  <a:pt x="56" y="87"/>
                </a:lnTo>
                <a:lnTo>
                  <a:pt x="40" y="95"/>
                </a:lnTo>
                <a:lnTo>
                  <a:pt x="28" y="103"/>
                </a:lnTo>
                <a:lnTo>
                  <a:pt x="16" y="107"/>
                </a:lnTo>
                <a:lnTo>
                  <a:pt x="8" y="107"/>
                </a:lnTo>
                <a:lnTo>
                  <a:pt x="4" y="107"/>
                </a:lnTo>
                <a:lnTo>
                  <a:pt x="0" y="107"/>
                </a:lnTo>
                <a:lnTo>
                  <a:pt x="0" y="103"/>
                </a:lnTo>
                <a:lnTo>
                  <a:pt x="4" y="103"/>
                </a:lnTo>
                <a:lnTo>
                  <a:pt x="4" y="99"/>
                </a:lnTo>
                <a:lnTo>
                  <a:pt x="8" y="95"/>
                </a:lnTo>
                <a:lnTo>
                  <a:pt x="16" y="87"/>
                </a:lnTo>
                <a:lnTo>
                  <a:pt x="28" y="79"/>
                </a:lnTo>
                <a:lnTo>
                  <a:pt x="40" y="67"/>
                </a:lnTo>
                <a:lnTo>
                  <a:pt x="52" y="56"/>
                </a:lnTo>
                <a:lnTo>
                  <a:pt x="60" y="48"/>
                </a:lnTo>
                <a:lnTo>
                  <a:pt x="68" y="36"/>
                </a:lnTo>
                <a:lnTo>
                  <a:pt x="68" y="36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Freeform 99"/>
          <p:cNvSpPr/>
          <p:nvPr/>
        </p:nvSpPr>
        <p:spPr bwMode="auto">
          <a:xfrm>
            <a:off x="1087755" y="5433695"/>
            <a:ext cx="1022350" cy="714375"/>
          </a:xfrm>
          <a:custGeom>
            <a:avLst/>
            <a:gdLst>
              <a:gd name="T0" fmla="*/ 183 w 258"/>
              <a:gd name="T1" fmla="*/ 99 h 139"/>
              <a:gd name="T2" fmla="*/ 207 w 258"/>
              <a:gd name="T3" fmla="*/ 107 h 139"/>
              <a:gd name="T4" fmla="*/ 230 w 258"/>
              <a:gd name="T5" fmla="*/ 111 h 139"/>
              <a:gd name="T6" fmla="*/ 242 w 258"/>
              <a:gd name="T7" fmla="*/ 115 h 139"/>
              <a:gd name="T8" fmla="*/ 250 w 258"/>
              <a:gd name="T9" fmla="*/ 119 h 139"/>
              <a:gd name="T10" fmla="*/ 254 w 258"/>
              <a:gd name="T11" fmla="*/ 119 h 139"/>
              <a:gd name="T12" fmla="*/ 258 w 258"/>
              <a:gd name="T13" fmla="*/ 123 h 139"/>
              <a:gd name="T14" fmla="*/ 258 w 258"/>
              <a:gd name="T15" fmla="*/ 123 h 139"/>
              <a:gd name="T16" fmla="*/ 258 w 258"/>
              <a:gd name="T17" fmla="*/ 127 h 139"/>
              <a:gd name="T18" fmla="*/ 258 w 258"/>
              <a:gd name="T19" fmla="*/ 127 h 139"/>
              <a:gd name="T20" fmla="*/ 254 w 258"/>
              <a:gd name="T21" fmla="*/ 127 h 139"/>
              <a:gd name="T22" fmla="*/ 250 w 258"/>
              <a:gd name="T23" fmla="*/ 131 h 139"/>
              <a:gd name="T24" fmla="*/ 246 w 258"/>
              <a:gd name="T25" fmla="*/ 131 h 139"/>
              <a:gd name="T26" fmla="*/ 242 w 258"/>
              <a:gd name="T27" fmla="*/ 131 h 139"/>
              <a:gd name="T28" fmla="*/ 234 w 258"/>
              <a:gd name="T29" fmla="*/ 135 h 139"/>
              <a:gd name="T30" fmla="*/ 226 w 258"/>
              <a:gd name="T31" fmla="*/ 135 h 139"/>
              <a:gd name="T32" fmla="*/ 219 w 258"/>
              <a:gd name="T33" fmla="*/ 135 h 139"/>
              <a:gd name="T34" fmla="*/ 203 w 258"/>
              <a:gd name="T35" fmla="*/ 139 h 139"/>
              <a:gd name="T36" fmla="*/ 187 w 258"/>
              <a:gd name="T37" fmla="*/ 139 h 139"/>
              <a:gd name="T38" fmla="*/ 175 w 258"/>
              <a:gd name="T39" fmla="*/ 139 h 139"/>
              <a:gd name="T40" fmla="*/ 163 w 258"/>
              <a:gd name="T41" fmla="*/ 139 h 139"/>
              <a:gd name="T42" fmla="*/ 155 w 258"/>
              <a:gd name="T43" fmla="*/ 139 h 139"/>
              <a:gd name="T44" fmla="*/ 151 w 258"/>
              <a:gd name="T45" fmla="*/ 135 h 139"/>
              <a:gd name="T46" fmla="*/ 143 w 258"/>
              <a:gd name="T47" fmla="*/ 131 h 139"/>
              <a:gd name="T48" fmla="*/ 135 w 258"/>
              <a:gd name="T49" fmla="*/ 127 h 139"/>
              <a:gd name="T50" fmla="*/ 131 w 258"/>
              <a:gd name="T51" fmla="*/ 123 h 139"/>
              <a:gd name="T52" fmla="*/ 123 w 258"/>
              <a:gd name="T53" fmla="*/ 119 h 139"/>
              <a:gd name="T54" fmla="*/ 111 w 258"/>
              <a:gd name="T55" fmla="*/ 107 h 139"/>
              <a:gd name="T56" fmla="*/ 95 w 258"/>
              <a:gd name="T57" fmla="*/ 91 h 139"/>
              <a:gd name="T58" fmla="*/ 76 w 258"/>
              <a:gd name="T59" fmla="*/ 75 h 139"/>
              <a:gd name="T60" fmla="*/ 56 w 258"/>
              <a:gd name="T61" fmla="*/ 56 h 139"/>
              <a:gd name="T62" fmla="*/ 28 w 258"/>
              <a:gd name="T63" fmla="*/ 28 h 139"/>
              <a:gd name="T64" fmla="*/ 0 w 258"/>
              <a:gd name="T65" fmla="*/ 0 h 139"/>
              <a:gd name="T66" fmla="*/ 24 w 258"/>
              <a:gd name="T67" fmla="*/ 0 h 139"/>
              <a:gd name="T68" fmla="*/ 44 w 258"/>
              <a:gd name="T69" fmla="*/ 12 h 139"/>
              <a:gd name="T70" fmla="*/ 60 w 258"/>
              <a:gd name="T71" fmla="*/ 28 h 139"/>
              <a:gd name="T72" fmla="*/ 76 w 258"/>
              <a:gd name="T73" fmla="*/ 36 h 139"/>
              <a:gd name="T74" fmla="*/ 87 w 258"/>
              <a:gd name="T75" fmla="*/ 48 h 139"/>
              <a:gd name="T76" fmla="*/ 99 w 258"/>
              <a:gd name="T77" fmla="*/ 56 h 139"/>
              <a:gd name="T78" fmla="*/ 111 w 258"/>
              <a:gd name="T79" fmla="*/ 64 h 139"/>
              <a:gd name="T80" fmla="*/ 123 w 258"/>
              <a:gd name="T81" fmla="*/ 71 h 139"/>
              <a:gd name="T82" fmla="*/ 131 w 258"/>
              <a:gd name="T83" fmla="*/ 75 h 139"/>
              <a:gd name="T84" fmla="*/ 143 w 258"/>
              <a:gd name="T85" fmla="*/ 83 h 139"/>
              <a:gd name="T86" fmla="*/ 155 w 258"/>
              <a:gd name="T87" fmla="*/ 87 h 139"/>
              <a:gd name="T88" fmla="*/ 171 w 258"/>
              <a:gd name="T89" fmla="*/ 95 h 139"/>
              <a:gd name="T90" fmla="*/ 183 w 258"/>
              <a:gd name="T91" fmla="*/ 99 h 139"/>
              <a:gd name="T92" fmla="*/ 183 w 258"/>
              <a:gd name="T93" fmla="*/ 9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58" h="139">
                <a:moveTo>
                  <a:pt x="183" y="99"/>
                </a:moveTo>
                <a:lnTo>
                  <a:pt x="207" y="107"/>
                </a:lnTo>
                <a:lnTo>
                  <a:pt x="230" y="111"/>
                </a:lnTo>
                <a:lnTo>
                  <a:pt x="242" y="115"/>
                </a:lnTo>
                <a:lnTo>
                  <a:pt x="250" y="119"/>
                </a:lnTo>
                <a:lnTo>
                  <a:pt x="254" y="119"/>
                </a:lnTo>
                <a:lnTo>
                  <a:pt x="258" y="123"/>
                </a:lnTo>
                <a:lnTo>
                  <a:pt x="258" y="123"/>
                </a:lnTo>
                <a:lnTo>
                  <a:pt x="258" y="127"/>
                </a:lnTo>
                <a:lnTo>
                  <a:pt x="258" y="127"/>
                </a:lnTo>
                <a:lnTo>
                  <a:pt x="254" y="127"/>
                </a:lnTo>
                <a:lnTo>
                  <a:pt x="250" y="131"/>
                </a:lnTo>
                <a:lnTo>
                  <a:pt x="246" y="131"/>
                </a:lnTo>
                <a:lnTo>
                  <a:pt x="242" y="131"/>
                </a:lnTo>
                <a:lnTo>
                  <a:pt x="234" y="135"/>
                </a:lnTo>
                <a:lnTo>
                  <a:pt x="226" y="135"/>
                </a:lnTo>
                <a:lnTo>
                  <a:pt x="219" y="135"/>
                </a:lnTo>
                <a:lnTo>
                  <a:pt x="203" y="139"/>
                </a:lnTo>
                <a:lnTo>
                  <a:pt x="187" y="139"/>
                </a:lnTo>
                <a:lnTo>
                  <a:pt x="175" y="139"/>
                </a:lnTo>
                <a:lnTo>
                  <a:pt x="163" y="139"/>
                </a:lnTo>
                <a:lnTo>
                  <a:pt x="155" y="139"/>
                </a:lnTo>
                <a:lnTo>
                  <a:pt x="151" y="135"/>
                </a:lnTo>
                <a:lnTo>
                  <a:pt x="143" y="131"/>
                </a:lnTo>
                <a:lnTo>
                  <a:pt x="135" y="127"/>
                </a:lnTo>
                <a:lnTo>
                  <a:pt x="131" y="123"/>
                </a:lnTo>
                <a:lnTo>
                  <a:pt x="123" y="119"/>
                </a:lnTo>
                <a:lnTo>
                  <a:pt x="111" y="107"/>
                </a:lnTo>
                <a:lnTo>
                  <a:pt x="95" y="91"/>
                </a:lnTo>
                <a:lnTo>
                  <a:pt x="76" y="75"/>
                </a:lnTo>
                <a:lnTo>
                  <a:pt x="56" y="56"/>
                </a:lnTo>
                <a:lnTo>
                  <a:pt x="28" y="28"/>
                </a:lnTo>
                <a:lnTo>
                  <a:pt x="0" y="0"/>
                </a:lnTo>
                <a:lnTo>
                  <a:pt x="24" y="0"/>
                </a:lnTo>
                <a:lnTo>
                  <a:pt x="44" y="12"/>
                </a:lnTo>
                <a:lnTo>
                  <a:pt x="60" y="28"/>
                </a:lnTo>
                <a:lnTo>
                  <a:pt x="76" y="36"/>
                </a:lnTo>
                <a:lnTo>
                  <a:pt x="87" y="48"/>
                </a:lnTo>
                <a:lnTo>
                  <a:pt x="99" y="56"/>
                </a:lnTo>
                <a:lnTo>
                  <a:pt x="111" y="64"/>
                </a:lnTo>
                <a:lnTo>
                  <a:pt x="123" y="71"/>
                </a:lnTo>
                <a:lnTo>
                  <a:pt x="131" y="75"/>
                </a:lnTo>
                <a:lnTo>
                  <a:pt x="143" y="83"/>
                </a:lnTo>
                <a:lnTo>
                  <a:pt x="155" y="87"/>
                </a:lnTo>
                <a:lnTo>
                  <a:pt x="171" y="95"/>
                </a:lnTo>
                <a:lnTo>
                  <a:pt x="183" y="99"/>
                </a:lnTo>
                <a:lnTo>
                  <a:pt x="183" y="99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任意多边形: 形状 10"/>
          <p:cNvSpPr/>
          <p:nvPr/>
        </p:nvSpPr>
        <p:spPr>
          <a:xfrm rot="407841">
            <a:off x="1069975" y="5966460"/>
            <a:ext cx="292100" cy="380365"/>
          </a:xfrm>
          <a:custGeom>
            <a:avLst/>
            <a:gdLst>
              <a:gd name="connsiteX0" fmla="*/ 318330 w 395621"/>
              <a:gd name="connsiteY0" fmla="*/ 5841 h 538939"/>
              <a:gd name="connsiteX1" fmla="*/ 342831 w 395621"/>
              <a:gd name="connsiteY1" fmla="*/ 2921 h 538939"/>
              <a:gd name="connsiteX2" fmla="*/ 367333 w 395621"/>
              <a:gd name="connsiteY2" fmla="*/ 0 h 538939"/>
              <a:gd name="connsiteX3" fmla="*/ 395621 w 395621"/>
              <a:gd name="connsiteY3" fmla="*/ 28850 h 538939"/>
              <a:gd name="connsiteX4" fmla="*/ 374906 w 395621"/>
              <a:gd name="connsiteY4" fmla="*/ 63540 h 538939"/>
              <a:gd name="connsiteX5" fmla="*/ 378693 w 395621"/>
              <a:gd name="connsiteY5" fmla="*/ 95310 h 538939"/>
              <a:gd name="connsiteX6" fmla="*/ 357978 w 395621"/>
              <a:gd name="connsiteY6" fmla="*/ 130000 h 538939"/>
              <a:gd name="connsiteX7" fmla="*/ 312762 w 395621"/>
              <a:gd name="connsiteY7" fmla="*/ 167611 h 538939"/>
              <a:gd name="connsiteX8" fmla="*/ 292047 w 395621"/>
              <a:gd name="connsiteY8" fmla="*/ 202301 h 538939"/>
              <a:gd name="connsiteX9" fmla="*/ 246831 w 395621"/>
              <a:gd name="connsiteY9" fmla="*/ 239912 h 538939"/>
              <a:gd name="connsiteX10" fmla="*/ 180901 w 395621"/>
              <a:gd name="connsiteY10" fmla="*/ 312214 h 538939"/>
              <a:gd name="connsiteX11" fmla="*/ 90469 w 395621"/>
              <a:gd name="connsiteY11" fmla="*/ 387435 h 538939"/>
              <a:gd name="connsiteX12" fmla="*/ 28324 w 395621"/>
              <a:gd name="connsiteY12" fmla="*/ 491505 h 538939"/>
              <a:gd name="connsiteX13" fmla="*/ 0 w 395621"/>
              <a:gd name="connsiteY13" fmla="*/ 538939 h 538939"/>
              <a:gd name="connsiteX14" fmla="*/ 1 w 395621"/>
              <a:gd name="connsiteY14" fmla="*/ 204891 h 538939"/>
              <a:gd name="connsiteX15" fmla="*/ 18745 w 395621"/>
              <a:gd name="connsiteY15" fmla="*/ 202657 h 538939"/>
              <a:gd name="connsiteX16" fmla="*/ 39459 w 395621"/>
              <a:gd name="connsiteY16" fmla="*/ 167966 h 538939"/>
              <a:gd name="connsiteX17" fmla="*/ 88462 w 395621"/>
              <a:gd name="connsiteY17" fmla="*/ 162125 h 538939"/>
              <a:gd name="connsiteX18" fmla="*/ 109177 w 395621"/>
              <a:gd name="connsiteY18" fmla="*/ 127435 h 538939"/>
              <a:gd name="connsiteX19" fmla="*/ 154393 w 395621"/>
              <a:gd name="connsiteY19" fmla="*/ 89824 h 538939"/>
              <a:gd name="connsiteX20" fmla="*/ 248612 w 395621"/>
              <a:gd name="connsiteY20" fmla="*/ 46373 h 538939"/>
              <a:gd name="connsiteX21" fmla="*/ 318330 w 395621"/>
              <a:gd name="connsiteY21" fmla="*/ 5841 h 538939"/>
              <a:gd name="connsiteX0-1" fmla="*/ 340577 w 417868"/>
              <a:gd name="connsiteY0-2" fmla="*/ 5841 h 538939"/>
              <a:gd name="connsiteX1-3" fmla="*/ 365078 w 417868"/>
              <a:gd name="connsiteY1-4" fmla="*/ 2921 h 538939"/>
              <a:gd name="connsiteX2-5" fmla="*/ 389580 w 417868"/>
              <a:gd name="connsiteY2-6" fmla="*/ 0 h 538939"/>
              <a:gd name="connsiteX3-7" fmla="*/ 417868 w 417868"/>
              <a:gd name="connsiteY3-8" fmla="*/ 28850 h 538939"/>
              <a:gd name="connsiteX4-9" fmla="*/ 397153 w 417868"/>
              <a:gd name="connsiteY4-10" fmla="*/ 63540 h 538939"/>
              <a:gd name="connsiteX5-11" fmla="*/ 400940 w 417868"/>
              <a:gd name="connsiteY5-12" fmla="*/ 95310 h 538939"/>
              <a:gd name="connsiteX6-13" fmla="*/ 380225 w 417868"/>
              <a:gd name="connsiteY6-14" fmla="*/ 130000 h 538939"/>
              <a:gd name="connsiteX7-15" fmla="*/ 335009 w 417868"/>
              <a:gd name="connsiteY7-16" fmla="*/ 167611 h 538939"/>
              <a:gd name="connsiteX8-17" fmla="*/ 314294 w 417868"/>
              <a:gd name="connsiteY8-18" fmla="*/ 202301 h 538939"/>
              <a:gd name="connsiteX9-19" fmla="*/ 269078 w 417868"/>
              <a:gd name="connsiteY9-20" fmla="*/ 239912 h 538939"/>
              <a:gd name="connsiteX10-21" fmla="*/ 203148 w 417868"/>
              <a:gd name="connsiteY10-22" fmla="*/ 312214 h 538939"/>
              <a:gd name="connsiteX11-23" fmla="*/ 112716 w 417868"/>
              <a:gd name="connsiteY11-24" fmla="*/ 387435 h 538939"/>
              <a:gd name="connsiteX12-25" fmla="*/ 50571 w 417868"/>
              <a:gd name="connsiteY12-26" fmla="*/ 491505 h 538939"/>
              <a:gd name="connsiteX13-27" fmla="*/ 22247 w 417868"/>
              <a:gd name="connsiteY13-28" fmla="*/ 538939 h 538939"/>
              <a:gd name="connsiteX14-29" fmla="*/ 0 w 417868"/>
              <a:gd name="connsiteY14-30" fmla="*/ 211380 h 538939"/>
              <a:gd name="connsiteX15-31" fmla="*/ 40992 w 417868"/>
              <a:gd name="connsiteY15-32" fmla="*/ 202657 h 538939"/>
              <a:gd name="connsiteX16-33" fmla="*/ 61706 w 417868"/>
              <a:gd name="connsiteY16-34" fmla="*/ 167966 h 538939"/>
              <a:gd name="connsiteX17-35" fmla="*/ 110709 w 417868"/>
              <a:gd name="connsiteY17-36" fmla="*/ 162125 h 538939"/>
              <a:gd name="connsiteX18-37" fmla="*/ 131424 w 417868"/>
              <a:gd name="connsiteY18-38" fmla="*/ 127435 h 538939"/>
              <a:gd name="connsiteX19-39" fmla="*/ 176640 w 417868"/>
              <a:gd name="connsiteY19-40" fmla="*/ 89824 h 538939"/>
              <a:gd name="connsiteX20-41" fmla="*/ 270859 w 417868"/>
              <a:gd name="connsiteY20-42" fmla="*/ 46373 h 538939"/>
              <a:gd name="connsiteX21-43" fmla="*/ 340577 w 417868"/>
              <a:gd name="connsiteY21-44" fmla="*/ 5841 h 538939"/>
              <a:gd name="connsiteX0-45" fmla="*/ 377233 w 454524"/>
              <a:gd name="connsiteY0-46" fmla="*/ 5841 h 592004"/>
              <a:gd name="connsiteX1-47" fmla="*/ 401734 w 454524"/>
              <a:gd name="connsiteY1-48" fmla="*/ 2921 h 592004"/>
              <a:gd name="connsiteX2-49" fmla="*/ 426236 w 454524"/>
              <a:gd name="connsiteY2-50" fmla="*/ 0 h 592004"/>
              <a:gd name="connsiteX3-51" fmla="*/ 454524 w 454524"/>
              <a:gd name="connsiteY3-52" fmla="*/ 28850 h 592004"/>
              <a:gd name="connsiteX4-53" fmla="*/ 433809 w 454524"/>
              <a:gd name="connsiteY4-54" fmla="*/ 63540 h 592004"/>
              <a:gd name="connsiteX5-55" fmla="*/ 437596 w 454524"/>
              <a:gd name="connsiteY5-56" fmla="*/ 95310 h 592004"/>
              <a:gd name="connsiteX6-57" fmla="*/ 416881 w 454524"/>
              <a:gd name="connsiteY6-58" fmla="*/ 130000 h 592004"/>
              <a:gd name="connsiteX7-59" fmla="*/ 371665 w 454524"/>
              <a:gd name="connsiteY7-60" fmla="*/ 167611 h 592004"/>
              <a:gd name="connsiteX8-61" fmla="*/ 350950 w 454524"/>
              <a:gd name="connsiteY8-62" fmla="*/ 202301 h 592004"/>
              <a:gd name="connsiteX9-63" fmla="*/ 305734 w 454524"/>
              <a:gd name="connsiteY9-64" fmla="*/ 239912 h 592004"/>
              <a:gd name="connsiteX10-65" fmla="*/ 239804 w 454524"/>
              <a:gd name="connsiteY10-66" fmla="*/ 312214 h 592004"/>
              <a:gd name="connsiteX11-67" fmla="*/ 149372 w 454524"/>
              <a:gd name="connsiteY11-68" fmla="*/ 387435 h 592004"/>
              <a:gd name="connsiteX12-69" fmla="*/ 87227 w 454524"/>
              <a:gd name="connsiteY12-70" fmla="*/ 491505 h 592004"/>
              <a:gd name="connsiteX13-71" fmla="*/ 0 w 454524"/>
              <a:gd name="connsiteY13-72" fmla="*/ 592004 h 592004"/>
              <a:gd name="connsiteX14-73" fmla="*/ 36656 w 454524"/>
              <a:gd name="connsiteY14-74" fmla="*/ 211380 h 592004"/>
              <a:gd name="connsiteX15-75" fmla="*/ 77648 w 454524"/>
              <a:gd name="connsiteY15-76" fmla="*/ 202657 h 592004"/>
              <a:gd name="connsiteX16-77" fmla="*/ 98362 w 454524"/>
              <a:gd name="connsiteY16-78" fmla="*/ 167966 h 592004"/>
              <a:gd name="connsiteX17-79" fmla="*/ 147365 w 454524"/>
              <a:gd name="connsiteY17-80" fmla="*/ 162125 h 592004"/>
              <a:gd name="connsiteX18-81" fmla="*/ 168080 w 454524"/>
              <a:gd name="connsiteY18-82" fmla="*/ 127435 h 592004"/>
              <a:gd name="connsiteX19-83" fmla="*/ 213296 w 454524"/>
              <a:gd name="connsiteY19-84" fmla="*/ 89824 h 592004"/>
              <a:gd name="connsiteX20-85" fmla="*/ 307515 w 454524"/>
              <a:gd name="connsiteY20-86" fmla="*/ 46373 h 592004"/>
              <a:gd name="connsiteX21-87" fmla="*/ 377233 w 454524"/>
              <a:gd name="connsiteY21-88" fmla="*/ 5841 h 5920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454524" h="592004">
                <a:moveTo>
                  <a:pt x="377233" y="5841"/>
                </a:moveTo>
                <a:lnTo>
                  <a:pt x="401734" y="2921"/>
                </a:lnTo>
                <a:lnTo>
                  <a:pt x="426236" y="0"/>
                </a:lnTo>
                <a:lnTo>
                  <a:pt x="454524" y="28850"/>
                </a:lnTo>
                <a:lnTo>
                  <a:pt x="433809" y="63540"/>
                </a:lnTo>
                <a:lnTo>
                  <a:pt x="437596" y="95310"/>
                </a:lnTo>
                <a:lnTo>
                  <a:pt x="416881" y="130000"/>
                </a:lnTo>
                <a:lnTo>
                  <a:pt x="371665" y="167611"/>
                </a:lnTo>
                <a:lnTo>
                  <a:pt x="350950" y="202301"/>
                </a:lnTo>
                <a:lnTo>
                  <a:pt x="305734" y="239912"/>
                </a:lnTo>
                <a:lnTo>
                  <a:pt x="239804" y="312214"/>
                </a:lnTo>
                <a:lnTo>
                  <a:pt x="149372" y="387435"/>
                </a:lnTo>
                <a:lnTo>
                  <a:pt x="87227" y="491505"/>
                </a:lnTo>
                <a:lnTo>
                  <a:pt x="0" y="592004"/>
                </a:lnTo>
                <a:lnTo>
                  <a:pt x="36656" y="211380"/>
                </a:lnTo>
                <a:lnTo>
                  <a:pt x="77648" y="202657"/>
                </a:lnTo>
                <a:lnTo>
                  <a:pt x="98362" y="167966"/>
                </a:lnTo>
                <a:lnTo>
                  <a:pt x="147365" y="162125"/>
                </a:lnTo>
                <a:lnTo>
                  <a:pt x="168080" y="127435"/>
                </a:lnTo>
                <a:lnTo>
                  <a:pt x="213296" y="89824"/>
                </a:lnTo>
                <a:lnTo>
                  <a:pt x="307515" y="46373"/>
                </a:lnTo>
                <a:lnTo>
                  <a:pt x="377233" y="584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4" name="任意多边形: 形状 11"/>
          <p:cNvSpPr/>
          <p:nvPr/>
        </p:nvSpPr>
        <p:spPr>
          <a:xfrm rot="407841">
            <a:off x="821055" y="4728845"/>
            <a:ext cx="343535" cy="1663700"/>
          </a:xfrm>
          <a:custGeom>
            <a:avLst/>
            <a:gdLst>
              <a:gd name="connsiteX0" fmla="*/ 62145 w 564742"/>
              <a:gd name="connsiteY0" fmla="*/ 0 h 2589245"/>
              <a:gd name="connsiteX1" fmla="*/ 114935 w 564742"/>
              <a:gd name="connsiteY1" fmla="*/ 25929 h 2589245"/>
              <a:gd name="connsiteX2" fmla="*/ 269516 w 564742"/>
              <a:gd name="connsiteY2" fmla="*/ 71945 h 2589245"/>
              <a:gd name="connsiteX3" fmla="*/ 322306 w 564742"/>
              <a:gd name="connsiteY3" fmla="*/ 97874 h 2589245"/>
              <a:gd name="connsiteX4" fmla="*/ 350595 w 564742"/>
              <a:gd name="connsiteY4" fmla="*/ 126724 h 2589245"/>
              <a:gd name="connsiteX5" fmla="*/ 375096 w 564742"/>
              <a:gd name="connsiteY5" fmla="*/ 123803 h 2589245"/>
              <a:gd name="connsiteX6" fmla="*/ 382670 w 564742"/>
              <a:gd name="connsiteY6" fmla="*/ 187344 h 2589245"/>
              <a:gd name="connsiteX7" fmla="*/ 386457 w 564742"/>
              <a:gd name="connsiteY7" fmla="*/ 219113 h 2589245"/>
              <a:gd name="connsiteX8" fmla="*/ 390244 w 564742"/>
              <a:gd name="connsiteY8" fmla="*/ 250883 h 2589245"/>
              <a:gd name="connsiteX9" fmla="*/ 394031 w 564742"/>
              <a:gd name="connsiteY9" fmla="*/ 282653 h 2589245"/>
              <a:gd name="connsiteX10" fmla="*/ 397818 w 564742"/>
              <a:gd name="connsiteY10" fmla="*/ 314423 h 2589245"/>
              <a:gd name="connsiteX11" fmla="*/ 405391 w 564742"/>
              <a:gd name="connsiteY11" fmla="*/ 377962 h 2589245"/>
              <a:gd name="connsiteX12" fmla="*/ 412965 w 564742"/>
              <a:gd name="connsiteY12" fmla="*/ 441502 h 2589245"/>
              <a:gd name="connsiteX13" fmla="*/ 396037 w 564742"/>
              <a:gd name="connsiteY13" fmla="*/ 507962 h 2589245"/>
              <a:gd name="connsiteX14" fmla="*/ 402664 w 564742"/>
              <a:gd name="connsiteY14" fmla="*/ 563560 h 2589245"/>
              <a:gd name="connsiteX15" fmla="*/ 414025 w 564742"/>
              <a:gd name="connsiteY15" fmla="*/ 658870 h 2589245"/>
              <a:gd name="connsiteX16" fmla="*/ 425385 w 564742"/>
              <a:gd name="connsiteY16" fmla="*/ 754179 h 2589245"/>
              <a:gd name="connsiteX17" fmla="*/ 448106 w 564742"/>
              <a:gd name="connsiteY17" fmla="*/ 944798 h 2589245"/>
              <a:gd name="connsiteX18" fmla="*/ 470827 w 564742"/>
              <a:gd name="connsiteY18" fmla="*/ 1135418 h 2589245"/>
              <a:gd name="connsiteX19" fmla="*/ 489761 w 564742"/>
              <a:gd name="connsiteY19" fmla="*/ 1294267 h 2589245"/>
              <a:gd name="connsiteX20" fmla="*/ 487981 w 564742"/>
              <a:gd name="connsiteY20" fmla="*/ 1487807 h 2589245"/>
              <a:gd name="connsiteX21" fmla="*/ 505968 w 564742"/>
              <a:gd name="connsiteY21" fmla="*/ 1638714 h 2589245"/>
              <a:gd name="connsiteX22" fmla="*/ 521116 w 564742"/>
              <a:gd name="connsiteY22" fmla="*/ 1765793 h 2589245"/>
              <a:gd name="connsiteX23" fmla="*/ 532476 w 564742"/>
              <a:gd name="connsiteY23" fmla="*/ 1861103 h 2589245"/>
              <a:gd name="connsiteX24" fmla="*/ 519335 w 564742"/>
              <a:gd name="connsiteY24" fmla="*/ 1959334 h 2589245"/>
              <a:gd name="connsiteX25" fmla="*/ 526909 w 564742"/>
              <a:gd name="connsiteY25" fmla="*/ 2022873 h 2589245"/>
              <a:gd name="connsiteX26" fmla="*/ 530696 w 564742"/>
              <a:gd name="connsiteY26" fmla="*/ 2054643 h 2589245"/>
              <a:gd name="connsiteX27" fmla="*/ 534482 w 564742"/>
              <a:gd name="connsiteY27" fmla="*/ 2086413 h 2589245"/>
              <a:gd name="connsiteX28" fmla="*/ 558984 w 564742"/>
              <a:gd name="connsiteY28" fmla="*/ 2083493 h 2589245"/>
              <a:gd name="connsiteX29" fmla="*/ 564742 w 564742"/>
              <a:gd name="connsiteY29" fmla="*/ 2082806 h 2589245"/>
              <a:gd name="connsiteX30" fmla="*/ 564741 w 564742"/>
              <a:gd name="connsiteY30" fmla="*/ 2416854 h 2589245"/>
              <a:gd name="connsiteX31" fmla="*/ 551636 w 564742"/>
              <a:gd name="connsiteY31" fmla="*/ 2438802 h 2589245"/>
              <a:gd name="connsiteX32" fmla="*/ 506420 w 564742"/>
              <a:gd name="connsiteY32" fmla="*/ 2476413 h 2589245"/>
              <a:gd name="connsiteX33" fmla="*/ 489492 w 564742"/>
              <a:gd name="connsiteY33" fmla="*/ 2542872 h 2589245"/>
              <a:gd name="connsiteX34" fmla="*/ 468777 w 564742"/>
              <a:gd name="connsiteY34" fmla="*/ 2577563 h 2589245"/>
              <a:gd name="connsiteX35" fmla="*/ 444277 w 564742"/>
              <a:gd name="connsiteY35" fmla="*/ 2580483 h 2589245"/>
              <a:gd name="connsiteX36" fmla="*/ 419775 w 564742"/>
              <a:gd name="connsiteY36" fmla="*/ 2583404 h 2589245"/>
              <a:gd name="connsiteX37" fmla="*/ 395273 w 564742"/>
              <a:gd name="connsiteY37" fmla="*/ 2586324 h 2589245"/>
              <a:gd name="connsiteX38" fmla="*/ 370772 w 564742"/>
              <a:gd name="connsiteY38" fmla="*/ 2589245 h 2589245"/>
              <a:gd name="connsiteX39" fmla="*/ 342483 w 564742"/>
              <a:gd name="connsiteY39" fmla="*/ 2560395 h 2589245"/>
              <a:gd name="connsiteX40" fmla="*/ 310408 w 564742"/>
              <a:gd name="connsiteY40" fmla="*/ 2499777 h 2589245"/>
              <a:gd name="connsiteX41" fmla="*/ 282120 w 564742"/>
              <a:gd name="connsiteY41" fmla="*/ 2470927 h 2589245"/>
              <a:gd name="connsiteX42" fmla="*/ 278333 w 564742"/>
              <a:gd name="connsiteY42" fmla="*/ 2439157 h 2589245"/>
              <a:gd name="connsiteX43" fmla="*/ 250045 w 564742"/>
              <a:gd name="connsiteY43" fmla="*/ 2410307 h 2589245"/>
              <a:gd name="connsiteX44" fmla="*/ 246258 w 564742"/>
              <a:gd name="connsiteY44" fmla="*/ 2378538 h 2589245"/>
              <a:gd name="connsiteX45" fmla="*/ 242471 w 564742"/>
              <a:gd name="connsiteY45" fmla="*/ 2346768 h 2589245"/>
              <a:gd name="connsiteX46" fmla="*/ 263186 w 564742"/>
              <a:gd name="connsiteY46" fmla="*/ 2312077 h 2589245"/>
              <a:gd name="connsiteX47" fmla="*/ 259399 w 564742"/>
              <a:gd name="connsiteY47" fmla="*/ 2280307 h 2589245"/>
              <a:gd name="connsiteX48" fmla="*/ 304615 w 564742"/>
              <a:gd name="connsiteY48" fmla="*/ 2242697 h 2589245"/>
              <a:gd name="connsiteX49" fmla="*/ 300828 w 564742"/>
              <a:gd name="connsiteY49" fmla="*/ 2210927 h 2589245"/>
              <a:gd name="connsiteX50" fmla="*/ 325330 w 564742"/>
              <a:gd name="connsiteY50" fmla="*/ 2208007 h 2589245"/>
              <a:gd name="connsiteX51" fmla="*/ 317756 w 564742"/>
              <a:gd name="connsiteY51" fmla="*/ 2144466 h 2589245"/>
              <a:gd name="connsiteX52" fmla="*/ 338471 w 564742"/>
              <a:gd name="connsiteY52" fmla="*/ 2109777 h 2589245"/>
              <a:gd name="connsiteX53" fmla="*/ 330897 w 564742"/>
              <a:gd name="connsiteY53" fmla="*/ 2046237 h 2589245"/>
              <a:gd name="connsiteX54" fmla="*/ 347825 w 564742"/>
              <a:gd name="connsiteY54" fmla="*/ 1979777 h 2589245"/>
              <a:gd name="connsiteX55" fmla="*/ 336465 w 564742"/>
              <a:gd name="connsiteY55" fmla="*/ 1884467 h 2589245"/>
              <a:gd name="connsiteX56" fmla="*/ 325104 w 564742"/>
              <a:gd name="connsiteY56" fmla="*/ 1789157 h 2589245"/>
              <a:gd name="connsiteX57" fmla="*/ 287956 w 564742"/>
              <a:gd name="connsiteY57" fmla="*/ 1060552 h 2589245"/>
              <a:gd name="connsiteX58" fmla="*/ 269021 w 564742"/>
              <a:gd name="connsiteY58" fmla="*/ 901702 h 2589245"/>
              <a:gd name="connsiteX59" fmla="*/ 225587 w 564742"/>
              <a:gd name="connsiteY59" fmla="*/ 745773 h 2589245"/>
              <a:gd name="connsiteX60" fmla="*/ 206652 w 564742"/>
              <a:gd name="connsiteY60" fmla="*/ 586923 h 2589245"/>
              <a:gd name="connsiteX61" fmla="*/ 192452 w 564742"/>
              <a:gd name="connsiteY61" fmla="*/ 467787 h 2589245"/>
              <a:gd name="connsiteX62" fmla="*/ 152803 w 564742"/>
              <a:gd name="connsiteY62" fmla="*/ 343628 h 2589245"/>
              <a:gd name="connsiteX63" fmla="*/ 120728 w 564742"/>
              <a:gd name="connsiteY63" fmla="*/ 283008 h 2589245"/>
              <a:gd name="connsiteX64" fmla="*/ 88652 w 564742"/>
              <a:gd name="connsiteY64" fmla="*/ 222389 h 2589245"/>
              <a:gd name="connsiteX65" fmla="*/ 56577 w 564742"/>
              <a:gd name="connsiteY65" fmla="*/ 161770 h 2589245"/>
              <a:gd name="connsiteX66" fmla="*/ 28289 w 564742"/>
              <a:gd name="connsiteY66" fmla="*/ 132920 h 2589245"/>
              <a:gd name="connsiteX67" fmla="*/ 0 w 564742"/>
              <a:gd name="connsiteY67" fmla="*/ 104070 h 2589245"/>
              <a:gd name="connsiteX68" fmla="*/ 20715 w 564742"/>
              <a:gd name="connsiteY68" fmla="*/ 69381 h 2589245"/>
              <a:gd name="connsiteX69" fmla="*/ 16928 w 564742"/>
              <a:gd name="connsiteY69" fmla="*/ 37611 h 2589245"/>
              <a:gd name="connsiteX70" fmla="*/ 41430 w 564742"/>
              <a:gd name="connsiteY70" fmla="*/ 34690 h 2589245"/>
              <a:gd name="connsiteX71" fmla="*/ 62145 w 564742"/>
              <a:gd name="connsiteY71" fmla="*/ 0 h 2589245"/>
              <a:gd name="connsiteX0-1" fmla="*/ 62145 w 564741"/>
              <a:gd name="connsiteY0-2" fmla="*/ 0 h 2589245"/>
              <a:gd name="connsiteX1-3" fmla="*/ 114935 w 564741"/>
              <a:gd name="connsiteY1-4" fmla="*/ 25929 h 2589245"/>
              <a:gd name="connsiteX2-5" fmla="*/ 269516 w 564741"/>
              <a:gd name="connsiteY2-6" fmla="*/ 71945 h 2589245"/>
              <a:gd name="connsiteX3-7" fmla="*/ 322306 w 564741"/>
              <a:gd name="connsiteY3-8" fmla="*/ 97874 h 2589245"/>
              <a:gd name="connsiteX4-9" fmla="*/ 350595 w 564741"/>
              <a:gd name="connsiteY4-10" fmla="*/ 126724 h 2589245"/>
              <a:gd name="connsiteX5-11" fmla="*/ 375096 w 564741"/>
              <a:gd name="connsiteY5-12" fmla="*/ 123803 h 2589245"/>
              <a:gd name="connsiteX6-13" fmla="*/ 382670 w 564741"/>
              <a:gd name="connsiteY6-14" fmla="*/ 187344 h 2589245"/>
              <a:gd name="connsiteX7-15" fmla="*/ 386457 w 564741"/>
              <a:gd name="connsiteY7-16" fmla="*/ 219113 h 2589245"/>
              <a:gd name="connsiteX8-17" fmla="*/ 390244 w 564741"/>
              <a:gd name="connsiteY8-18" fmla="*/ 250883 h 2589245"/>
              <a:gd name="connsiteX9-19" fmla="*/ 394031 w 564741"/>
              <a:gd name="connsiteY9-20" fmla="*/ 282653 h 2589245"/>
              <a:gd name="connsiteX10-21" fmla="*/ 397818 w 564741"/>
              <a:gd name="connsiteY10-22" fmla="*/ 314423 h 2589245"/>
              <a:gd name="connsiteX11-23" fmla="*/ 405391 w 564741"/>
              <a:gd name="connsiteY11-24" fmla="*/ 377962 h 2589245"/>
              <a:gd name="connsiteX12-25" fmla="*/ 412965 w 564741"/>
              <a:gd name="connsiteY12-26" fmla="*/ 441502 h 2589245"/>
              <a:gd name="connsiteX13-27" fmla="*/ 396037 w 564741"/>
              <a:gd name="connsiteY13-28" fmla="*/ 507962 h 2589245"/>
              <a:gd name="connsiteX14-29" fmla="*/ 402664 w 564741"/>
              <a:gd name="connsiteY14-30" fmla="*/ 563560 h 2589245"/>
              <a:gd name="connsiteX15-31" fmla="*/ 414025 w 564741"/>
              <a:gd name="connsiteY15-32" fmla="*/ 658870 h 2589245"/>
              <a:gd name="connsiteX16-33" fmla="*/ 425385 w 564741"/>
              <a:gd name="connsiteY16-34" fmla="*/ 754179 h 2589245"/>
              <a:gd name="connsiteX17-35" fmla="*/ 448106 w 564741"/>
              <a:gd name="connsiteY17-36" fmla="*/ 944798 h 2589245"/>
              <a:gd name="connsiteX18-37" fmla="*/ 470827 w 564741"/>
              <a:gd name="connsiteY18-38" fmla="*/ 1135418 h 2589245"/>
              <a:gd name="connsiteX19-39" fmla="*/ 489761 w 564741"/>
              <a:gd name="connsiteY19-40" fmla="*/ 1294267 h 2589245"/>
              <a:gd name="connsiteX20-41" fmla="*/ 487981 w 564741"/>
              <a:gd name="connsiteY20-42" fmla="*/ 1487807 h 2589245"/>
              <a:gd name="connsiteX21-43" fmla="*/ 505968 w 564741"/>
              <a:gd name="connsiteY21-44" fmla="*/ 1638714 h 2589245"/>
              <a:gd name="connsiteX22-45" fmla="*/ 521116 w 564741"/>
              <a:gd name="connsiteY22-46" fmla="*/ 1765793 h 2589245"/>
              <a:gd name="connsiteX23-47" fmla="*/ 532476 w 564741"/>
              <a:gd name="connsiteY23-48" fmla="*/ 1861103 h 2589245"/>
              <a:gd name="connsiteX24-49" fmla="*/ 519335 w 564741"/>
              <a:gd name="connsiteY24-50" fmla="*/ 1959334 h 2589245"/>
              <a:gd name="connsiteX25-51" fmla="*/ 526909 w 564741"/>
              <a:gd name="connsiteY25-52" fmla="*/ 2022873 h 2589245"/>
              <a:gd name="connsiteX26-53" fmla="*/ 530696 w 564741"/>
              <a:gd name="connsiteY26-54" fmla="*/ 2054643 h 2589245"/>
              <a:gd name="connsiteX27-55" fmla="*/ 534482 w 564741"/>
              <a:gd name="connsiteY27-56" fmla="*/ 2086413 h 2589245"/>
              <a:gd name="connsiteX28-57" fmla="*/ 558984 w 564741"/>
              <a:gd name="connsiteY28-58" fmla="*/ 2083493 h 2589245"/>
              <a:gd name="connsiteX29-59" fmla="*/ 564741 w 564741"/>
              <a:gd name="connsiteY29-60" fmla="*/ 2416854 h 2589245"/>
              <a:gd name="connsiteX30-61" fmla="*/ 551636 w 564741"/>
              <a:gd name="connsiteY30-62" fmla="*/ 2438802 h 2589245"/>
              <a:gd name="connsiteX31-63" fmla="*/ 506420 w 564741"/>
              <a:gd name="connsiteY31-64" fmla="*/ 2476413 h 2589245"/>
              <a:gd name="connsiteX32-65" fmla="*/ 489492 w 564741"/>
              <a:gd name="connsiteY32-66" fmla="*/ 2542872 h 2589245"/>
              <a:gd name="connsiteX33-67" fmla="*/ 468777 w 564741"/>
              <a:gd name="connsiteY33-68" fmla="*/ 2577563 h 2589245"/>
              <a:gd name="connsiteX34-69" fmla="*/ 444277 w 564741"/>
              <a:gd name="connsiteY34-70" fmla="*/ 2580483 h 2589245"/>
              <a:gd name="connsiteX35-71" fmla="*/ 419775 w 564741"/>
              <a:gd name="connsiteY35-72" fmla="*/ 2583404 h 2589245"/>
              <a:gd name="connsiteX36-73" fmla="*/ 395273 w 564741"/>
              <a:gd name="connsiteY36-74" fmla="*/ 2586324 h 2589245"/>
              <a:gd name="connsiteX37-75" fmla="*/ 370772 w 564741"/>
              <a:gd name="connsiteY37-76" fmla="*/ 2589245 h 2589245"/>
              <a:gd name="connsiteX38-77" fmla="*/ 342483 w 564741"/>
              <a:gd name="connsiteY38-78" fmla="*/ 2560395 h 2589245"/>
              <a:gd name="connsiteX39-79" fmla="*/ 310408 w 564741"/>
              <a:gd name="connsiteY39-80" fmla="*/ 2499777 h 2589245"/>
              <a:gd name="connsiteX40-81" fmla="*/ 282120 w 564741"/>
              <a:gd name="connsiteY40-82" fmla="*/ 2470927 h 2589245"/>
              <a:gd name="connsiteX41-83" fmla="*/ 278333 w 564741"/>
              <a:gd name="connsiteY41-84" fmla="*/ 2439157 h 2589245"/>
              <a:gd name="connsiteX42-85" fmla="*/ 250045 w 564741"/>
              <a:gd name="connsiteY42-86" fmla="*/ 2410307 h 2589245"/>
              <a:gd name="connsiteX43-87" fmla="*/ 246258 w 564741"/>
              <a:gd name="connsiteY43-88" fmla="*/ 2378538 h 2589245"/>
              <a:gd name="connsiteX44-89" fmla="*/ 242471 w 564741"/>
              <a:gd name="connsiteY44-90" fmla="*/ 2346768 h 2589245"/>
              <a:gd name="connsiteX45-91" fmla="*/ 263186 w 564741"/>
              <a:gd name="connsiteY45-92" fmla="*/ 2312077 h 2589245"/>
              <a:gd name="connsiteX46-93" fmla="*/ 259399 w 564741"/>
              <a:gd name="connsiteY46-94" fmla="*/ 2280307 h 2589245"/>
              <a:gd name="connsiteX47-95" fmla="*/ 304615 w 564741"/>
              <a:gd name="connsiteY47-96" fmla="*/ 2242697 h 2589245"/>
              <a:gd name="connsiteX48-97" fmla="*/ 300828 w 564741"/>
              <a:gd name="connsiteY48-98" fmla="*/ 2210927 h 2589245"/>
              <a:gd name="connsiteX49-99" fmla="*/ 325330 w 564741"/>
              <a:gd name="connsiteY49-100" fmla="*/ 2208007 h 2589245"/>
              <a:gd name="connsiteX50-101" fmla="*/ 317756 w 564741"/>
              <a:gd name="connsiteY50-102" fmla="*/ 2144466 h 2589245"/>
              <a:gd name="connsiteX51-103" fmla="*/ 338471 w 564741"/>
              <a:gd name="connsiteY51-104" fmla="*/ 2109777 h 2589245"/>
              <a:gd name="connsiteX52-105" fmla="*/ 330897 w 564741"/>
              <a:gd name="connsiteY52-106" fmla="*/ 2046237 h 2589245"/>
              <a:gd name="connsiteX53-107" fmla="*/ 347825 w 564741"/>
              <a:gd name="connsiteY53-108" fmla="*/ 1979777 h 2589245"/>
              <a:gd name="connsiteX54-109" fmla="*/ 336465 w 564741"/>
              <a:gd name="connsiteY54-110" fmla="*/ 1884467 h 2589245"/>
              <a:gd name="connsiteX55-111" fmla="*/ 325104 w 564741"/>
              <a:gd name="connsiteY55-112" fmla="*/ 1789157 h 2589245"/>
              <a:gd name="connsiteX56-113" fmla="*/ 287956 w 564741"/>
              <a:gd name="connsiteY56-114" fmla="*/ 1060552 h 2589245"/>
              <a:gd name="connsiteX57-115" fmla="*/ 269021 w 564741"/>
              <a:gd name="connsiteY57-116" fmla="*/ 901702 h 2589245"/>
              <a:gd name="connsiteX58-117" fmla="*/ 225587 w 564741"/>
              <a:gd name="connsiteY58-118" fmla="*/ 745773 h 2589245"/>
              <a:gd name="connsiteX59-119" fmla="*/ 206652 w 564741"/>
              <a:gd name="connsiteY59-120" fmla="*/ 586923 h 2589245"/>
              <a:gd name="connsiteX60-121" fmla="*/ 192452 w 564741"/>
              <a:gd name="connsiteY60-122" fmla="*/ 467787 h 2589245"/>
              <a:gd name="connsiteX61-123" fmla="*/ 152803 w 564741"/>
              <a:gd name="connsiteY61-124" fmla="*/ 343628 h 2589245"/>
              <a:gd name="connsiteX62-125" fmla="*/ 120728 w 564741"/>
              <a:gd name="connsiteY62-126" fmla="*/ 283008 h 2589245"/>
              <a:gd name="connsiteX63-127" fmla="*/ 88652 w 564741"/>
              <a:gd name="connsiteY63-128" fmla="*/ 222389 h 2589245"/>
              <a:gd name="connsiteX64-129" fmla="*/ 56577 w 564741"/>
              <a:gd name="connsiteY64-130" fmla="*/ 161770 h 2589245"/>
              <a:gd name="connsiteX65-131" fmla="*/ 28289 w 564741"/>
              <a:gd name="connsiteY65-132" fmla="*/ 132920 h 2589245"/>
              <a:gd name="connsiteX66-133" fmla="*/ 0 w 564741"/>
              <a:gd name="connsiteY66-134" fmla="*/ 104070 h 2589245"/>
              <a:gd name="connsiteX67-135" fmla="*/ 20715 w 564741"/>
              <a:gd name="connsiteY67-136" fmla="*/ 69381 h 2589245"/>
              <a:gd name="connsiteX68-137" fmla="*/ 16928 w 564741"/>
              <a:gd name="connsiteY68-138" fmla="*/ 37611 h 2589245"/>
              <a:gd name="connsiteX69-139" fmla="*/ 41430 w 564741"/>
              <a:gd name="connsiteY69-140" fmla="*/ 34690 h 2589245"/>
              <a:gd name="connsiteX70-141" fmla="*/ 62145 w 564741"/>
              <a:gd name="connsiteY70-142" fmla="*/ 0 h 2589245"/>
              <a:gd name="connsiteX0-143" fmla="*/ 62145 w 564741"/>
              <a:gd name="connsiteY0-144" fmla="*/ 0 h 2589245"/>
              <a:gd name="connsiteX1-145" fmla="*/ 114935 w 564741"/>
              <a:gd name="connsiteY1-146" fmla="*/ 25929 h 2589245"/>
              <a:gd name="connsiteX2-147" fmla="*/ 269516 w 564741"/>
              <a:gd name="connsiteY2-148" fmla="*/ 71945 h 2589245"/>
              <a:gd name="connsiteX3-149" fmla="*/ 322306 w 564741"/>
              <a:gd name="connsiteY3-150" fmla="*/ 97874 h 2589245"/>
              <a:gd name="connsiteX4-151" fmla="*/ 350595 w 564741"/>
              <a:gd name="connsiteY4-152" fmla="*/ 126724 h 2589245"/>
              <a:gd name="connsiteX5-153" fmla="*/ 375096 w 564741"/>
              <a:gd name="connsiteY5-154" fmla="*/ 123803 h 2589245"/>
              <a:gd name="connsiteX6-155" fmla="*/ 382670 w 564741"/>
              <a:gd name="connsiteY6-156" fmla="*/ 187344 h 2589245"/>
              <a:gd name="connsiteX7-157" fmla="*/ 386457 w 564741"/>
              <a:gd name="connsiteY7-158" fmla="*/ 219113 h 2589245"/>
              <a:gd name="connsiteX8-159" fmla="*/ 390244 w 564741"/>
              <a:gd name="connsiteY8-160" fmla="*/ 250883 h 2589245"/>
              <a:gd name="connsiteX9-161" fmla="*/ 394031 w 564741"/>
              <a:gd name="connsiteY9-162" fmla="*/ 282653 h 2589245"/>
              <a:gd name="connsiteX10-163" fmla="*/ 397818 w 564741"/>
              <a:gd name="connsiteY10-164" fmla="*/ 314423 h 2589245"/>
              <a:gd name="connsiteX11-165" fmla="*/ 405391 w 564741"/>
              <a:gd name="connsiteY11-166" fmla="*/ 377962 h 2589245"/>
              <a:gd name="connsiteX12-167" fmla="*/ 412965 w 564741"/>
              <a:gd name="connsiteY12-168" fmla="*/ 441502 h 2589245"/>
              <a:gd name="connsiteX13-169" fmla="*/ 396037 w 564741"/>
              <a:gd name="connsiteY13-170" fmla="*/ 507962 h 2589245"/>
              <a:gd name="connsiteX14-171" fmla="*/ 402664 w 564741"/>
              <a:gd name="connsiteY14-172" fmla="*/ 563560 h 2589245"/>
              <a:gd name="connsiteX15-173" fmla="*/ 414025 w 564741"/>
              <a:gd name="connsiteY15-174" fmla="*/ 658870 h 2589245"/>
              <a:gd name="connsiteX16-175" fmla="*/ 425385 w 564741"/>
              <a:gd name="connsiteY16-176" fmla="*/ 754179 h 2589245"/>
              <a:gd name="connsiteX17-177" fmla="*/ 448106 w 564741"/>
              <a:gd name="connsiteY17-178" fmla="*/ 944798 h 2589245"/>
              <a:gd name="connsiteX18-179" fmla="*/ 470827 w 564741"/>
              <a:gd name="connsiteY18-180" fmla="*/ 1135418 h 2589245"/>
              <a:gd name="connsiteX19-181" fmla="*/ 489761 w 564741"/>
              <a:gd name="connsiteY19-182" fmla="*/ 1294267 h 2589245"/>
              <a:gd name="connsiteX20-183" fmla="*/ 487981 w 564741"/>
              <a:gd name="connsiteY20-184" fmla="*/ 1487807 h 2589245"/>
              <a:gd name="connsiteX21-185" fmla="*/ 505968 w 564741"/>
              <a:gd name="connsiteY21-186" fmla="*/ 1638714 h 2589245"/>
              <a:gd name="connsiteX22-187" fmla="*/ 521116 w 564741"/>
              <a:gd name="connsiteY22-188" fmla="*/ 1765793 h 2589245"/>
              <a:gd name="connsiteX23-189" fmla="*/ 532476 w 564741"/>
              <a:gd name="connsiteY23-190" fmla="*/ 1861103 h 2589245"/>
              <a:gd name="connsiteX24-191" fmla="*/ 519335 w 564741"/>
              <a:gd name="connsiteY24-192" fmla="*/ 1959334 h 2589245"/>
              <a:gd name="connsiteX25-193" fmla="*/ 526909 w 564741"/>
              <a:gd name="connsiteY25-194" fmla="*/ 2022873 h 2589245"/>
              <a:gd name="connsiteX26-195" fmla="*/ 530696 w 564741"/>
              <a:gd name="connsiteY26-196" fmla="*/ 2054643 h 2589245"/>
              <a:gd name="connsiteX27-197" fmla="*/ 534482 w 564741"/>
              <a:gd name="connsiteY27-198" fmla="*/ 2086413 h 2589245"/>
              <a:gd name="connsiteX28-199" fmla="*/ 564741 w 564741"/>
              <a:gd name="connsiteY28-200" fmla="*/ 2416854 h 2589245"/>
              <a:gd name="connsiteX29-201" fmla="*/ 551636 w 564741"/>
              <a:gd name="connsiteY29-202" fmla="*/ 2438802 h 2589245"/>
              <a:gd name="connsiteX30-203" fmla="*/ 506420 w 564741"/>
              <a:gd name="connsiteY30-204" fmla="*/ 2476413 h 2589245"/>
              <a:gd name="connsiteX31-205" fmla="*/ 489492 w 564741"/>
              <a:gd name="connsiteY31-206" fmla="*/ 2542872 h 2589245"/>
              <a:gd name="connsiteX32-207" fmla="*/ 468777 w 564741"/>
              <a:gd name="connsiteY32-208" fmla="*/ 2577563 h 2589245"/>
              <a:gd name="connsiteX33-209" fmla="*/ 444277 w 564741"/>
              <a:gd name="connsiteY33-210" fmla="*/ 2580483 h 2589245"/>
              <a:gd name="connsiteX34-211" fmla="*/ 419775 w 564741"/>
              <a:gd name="connsiteY34-212" fmla="*/ 2583404 h 2589245"/>
              <a:gd name="connsiteX35-213" fmla="*/ 395273 w 564741"/>
              <a:gd name="connsiteY35-214" fmla="*/ 2586324 h 2589245"/>
              <a:gd name="connsiteX36-215" fmla="*/ 370772 w 564741"/>
              <a:gd name="connsiteY36-216" fmla="*/ 2589245 h 2589245"/>
              <a:gd name="connsiteX37-217" fmla="*/ 342483 w 564741"/>
              <a:gd name="connsiteY37-218" fmla="*/ 2560395 h 2589245"/>
              <a:gd name="connsiteX38-219" fmla="*/ 310408 w 564741"/>
              <a:gd name="connsiteY38-220" fmla="*/ 2499777 h 2589245"/>
              <a:gd name="connsiteX39-221" fmla="*/ 282120 w 564741"/>
              <a:gd name="connsiteY39-222" fmla="*/ 2470927 h 2589245"/>
              <a:gd name="connsiteX40-223" fmla="*/ 278333 w 564741"/>
              <a:gd name="connsiteY40-224" fmla="*/ 2439157 h 2589245"/>
              <a:gd name="connsiteX41-225" fmla="*/ 250045 w 564741"/>
              <a:gd name="connsiteY41-226" fmla="*/ 2410307 h 2589245"/>
              <a:gd name="connsiteX42-227" fmla="*/ 246258 w 564741"/>
              <a:gd name="connsiteY42-228" fmla="*/ 2378538 h 2589245"/>
              <a:gd name="connsiteX43-229" fmla="*/ 242471 w 564741"/>
              <a:gd name="connsiteY43-230" fmla="*/ 2346768 h 2589245"/>
              <a:gd name="connsiteX44-231" fmla="*/ 263186 w 564741"/>
              <a:gd name="connsiteY44-232" fmla="*/ 2312077 h 2589245"/>
              <a:gd name="connsiteX45-233" fmla="*/ 259399 w 564741"/>
              <a:gd name="connsiteY45-234" fmla="*/ 2280307 h 2589245"/>
              <a:gd name="connsiteX46-235" fmla="*/ 304615 w 564741"/>
              <a:gd name="connsiteY46-236" fmla="*/ 2242697 h 2589245"/>
              <a:gd name="connsiteX47-237" fmla="*/ 300828 w 564741"/>
              <a:gd name="connsiteY47-238" fmla="*/ 2210927 h 2589245"/>
              <a:gd name="connsiteX48-239" fmla="*/ 325330 w 564741"/>
              <a:gd name="connsiteY48-240" fmla="*/ 2208007 h 2589245"/>
              <a:gd name="connsiteX49-241" fmla="*/ 317756 w 564741"/>
              <a:gd name="connsiteY49-242" fmla="*/ 2144466 h 2589245"/>
              <a:gd name="connsiteX50-243" fmla="*/ 338471 w 564741"/>
              <a:gd name="connsiteY50-244" fmla="*/ 2109777 h 2589245"/>
              <a:gd name="connsiteX51-245" fmla="*/ 330897 w 564741"/>
              <a:gd name="connsiteY51-246" fmla="*/ 2046237 h 2589245"/>
              <a:gd name="connsiteX52-247" fmla="*/ 347825 w 564741"/>
              <a:gd name="connsiteY52-248" fmla="*/ 1979777 h 2589245"/>
              <a:gd name="connsiteX53-249" fmla="*/ 336465 w 564741"/>
              <a:gd name="connsiteY53-250" fmla="*/ 1884467 h 2589245"/>
              <a:gd name="connsiteX54-251" fmla="*/ 325104 w 564741"/>
              <a:gd name="connsiteY54-252" fmla="*/ 1789157 h 2589245"/>
              <a:gd name="connsiteX55-253" fmla="*/ 287956 w 564741"/>
              <a:gd name="connsiteY55-254" fmla="*/ 1060552 h 2589245"/>
              <a:gd name="connsiteX56-255" fmla="*/ 269021 w 564741"/>
              <a:gd name="connsiteY56-256" fmla="*/ 901702 h 2589245"/>
              <a:gd name="connsiteX57-257" fmla="*/ 225587 w 564741"/>
              <a:gd name="connsiteY57-258" fmla="*/ 745773 h 2589245"/>
              <a:gd name="connsiteX58-259" fmla="*/ 206652 w 564741"/>
              <a:gd name="connsiteY58-260" fmla="*/ 586923 h 2589245"/>
              <a:gd name="connsiteX59-261" fmla="*/ 192452 w 564741"/>
              <a:gd name="connsiteY59-262" fmla="*/ 467787 h 2589245"/>
              <a:gd name="connsiteX60-263" fmla="*/ 152803 w 564741"/>
              <a:gd name="connsiteY60-264" fmla="*/ 343628 h 2589245"/>
              <a:gd name="connsiteX61-265" fmla="*/ 120728 w 564741"/>
              <a:gd name="connsiteY61-266" fmla="*/ 283008 h 2589245"/>
              <a:gd name="connsiteX62-267" fmla="*/ 88652 w 564741"/>
              <a:gd name="connsiteY62-268" fmla="*/ 222389 h 2589245"/>
              <a:gd name="connsiteX63-269" fmla="*/ 56577 w 564741"/>
              <a:gd name="connsiteY63-270" fmla="*/ 161770 h 2589245"/>
              <a:gd name="connsiteX64-271" fmla="*/ 28289 w 564741"/>
              <a:gd name="connsiteY64-272" fmla="*/ 132920 h 2589245"/>
              <a:gd name="connsiteX65-273" fmla="*/ 0 w 564741"/>
              <a:gd name="connsiteY65-274" fmla="*/ 104070 h 2589245"/>
              <a:gd name="connsiteX66-275" fmla="*/ 20715 w 564741"/>
              <a:gd name="connsiteY66-276" fmla="*/ 69381 h 2589245"/>
              <a:gd name="connsiteX67-277" fmla="*/ 16928 w 564741"/>
              <a:gd name="connsiteY67-278" fmla="*/ 37611 h 2589245"/>
              <a:gd name="connsiteX68-279" fmla="*/ 41430 w 564741"/>
              <a:gd name="connsiteY68-280" fmla="*/ 34690 h 2589245"/>
              <a:gd name="connsiteX69-281" fmla="*/ 62145 w 564741"/>
              <a:gd name="connsiteY69-282" fmla="*/ 0 h 2589245"/>
              <a:gd name="connsiteX0-283" fmla="*/ 62145 w 551636"/>
              <a:gd name="connsiteY0-284" fmla="*/ 0 h 2589245"/>
              <a:gd name="connsiteX1-285" fmla="*/ 114935 w 551636"/>
              <a:gd name="connsiteY1-286" fmla="*/ 25929 h 2589245"/>
              <a:gd name="connsiteX2-287" fmla="*/ 269516 w 551636"/>
              <a:gd name="connsiteY2-288" fmla="*/ 71945 h 2589245"/>
              <a:gd name="connsiteX3-289" fmla="*/ 322306 w 551636"/>
              <a:gd name="connsiteY3-290" fmla="*/ 97874 h 2589245"/>
              <a:gd name="connsiteX4-291" fmla="*/ 350595 w 551636"/>
              <a:gd name="connsiteY4-292" fmla="*/ 126724 h 2589245"/>
              <a:gd name="connsiteX5-293" fmla="*/ 375096 w 551636"/>
              <a:gd name="connsiteY5-294" fmla="*/ 123803 h 2589245"/>
              <a:gd name="connsiteX6-295" fmla="*/ 382670 w 551636"/>
              <a:gd name="connsiteY6-296" fmla="*/ 187344 h 2589245"/>
              <a:gd name="connsiteX7-297" fmla="*/ 386457 w 551636"/>
              <a:gd name="connsiteY7-298" fmla="*/ 219113 h 2589245"/>
              <a:gd name="connsiteX8-299" fmla="*/ 390244 w 551636"/>
              <a:gd name="connsiteY8-300" fmla="*/ 250883 h 2589245"/>
              <a:gd name="connsiteX9-301" fmla="*/ 394031 w 551636"/>
              <a:gd name="connsiteY9-302" fmla="*/ 282653 h 2589245"/>
              <a:gd name="connsiteX10-303" fmla="*/ 397818 w 551636"/>
              <a:gd name="connsiteY10-304" fmla="*/ 314423 h 2589245"/>
              <a:gd name="connsiteX11-305" fmla="*/ 405391 w 551636"/>
              <a:gd name="connsiteY11-306" fmla="*/ 377962 h 2589245"/>
              <a:gd name="connsiteX12-307" fmla="*/ 412965 w 551636"/>
              <a:gd name="connsiteY12-308" fmla="*/ 441502 h 2589245"/>
              <a:gd name="connsiteX13-309" fmla="*/ 396037 w 551636"/>
              <a:gd name="connsiteY13-310" fmla="*/ 507962 h 2589245"/>
              <a:gd name="connsiteX14-311" fmla="*/ 402664 w 551636"/>
              <a:gd name="connsiteY14-312" fmla="*/ 563560 h 2589245"/>
              <a:gd name="connsiteX15-313" fmla="*/ 414025 w 551636"/>
              <a:gd name="connsiteY15-314" fmla="*/ 658870 h 2589245"/>
              <a:gd name="connsiteX16-315" fmla="*/ 425385 w 551636"/>
              <a:gd name="connsiteY16-316" fmla="*/ 754179 h 2589245"/>
              <a:gd name="connsiteX17-317" fmla="*/ 448106 w 551636"/>
              <a:gd name="connsiteY17-318" fmla="*/ 944798 h 2589245"/>
              <a:gd name="connsiteX18-319" fmla="*/ 470827 w 551636"/>
              <a:gd name="connsiteY18-320" fmla="*/ 1135418 h 2589245"/>
              <a:gd name="connsiteX19-321" fmla="*/ 489761 w 551636"/>
              <a:gd name="connsiteY19-322" fmla="*/ 1294267 h 2589245"/>
              <a:gd name="connsiteX20-323" fmla="*/ 487981 w 551636"/>
              <a:gd name="connsiteY20-324" fmla="*/ 1487807 h 2589245"/>
              <a:gd name="connsiteX21-325" fmla="*/ 505968 w 551636"/>
              <a:gd name="connsiteY21-326" fmla="*/ 1638714 h 2589245"/>
              <a:gd name="connsiteX22-327" fmla="*/ 521116 w 551636"/>
              <a:gd name="connsiteY22-328" fmla="*/ 1765793 h 2589245"/>
              <a:gd name="connsiteX23-329" fmla="*/ 532476 w 551636"/>
              <a:gd name="connsiteY23-330" fmla="*/ 1861103 h 2589245"/>
              <a:gd name="connsiteX24-331" fmla="*/ 519335 w 551636"/>
              <a:gd name="connsiteY24-332" fmla="*/ 1959334 h 2589245"/>
              <a:gd name="connsiteX25-333" fmla="*/ 526909 w 551636"/>
              <a:gd name="connsiteY25-334" fmla="*/ 2022873 h 2589245"/>
              <a:gd name="connsiteX26-335" fmla="*/ 530696 w 551636"/>
              <a:gd name="connsiteY26-336" fmla="*/ 2054643 h 2589245"/>
              <a:gd name="connsiteX27-337" fmla="*/ 534482 w 551636"/>
              <a:gd name="connsiteY27-338" fmla="*/ 2086413 h 2589245"/>
              <a:gd name="connsiteX28-339" fmla="*/ 551636 w 551636"/>
              <a:gd name="connsiteY28-340" fmla="*/ 2438802 h 2589245"/>
              <a:gd name="connsiteX29-341" fmla="*/ 506420 w 551636"/>
              <a:gd name="connsiteY29-342" fmla="*/ 2476413 h 2589245"/>
              <a:gd name="connsiteX30-343" fmla="*/ 489492 w 551636"/>
              <a:gd name="connsiteY30-344" fmla="*/ 2542872 h 2589245"/>
              <a:gd name="connsiteX31-345" fmla="*/ 468777 w 551636"/>
              <a:gd name="connsiteY31-346" fmla="*/ 2577563 h 2589245"/>
              <a:gd name="connsiteX32-347" fmla="*/ 444277 w 551636"/>
              <a:gd name="connsiteY32-348" fmla="*/ 2580483 h 2589245"/>
              <a:gd name="connsiteX33-349" fmla="*/ 419775 w 551636"/>
              <a:gd name="connsiteY33-350" fmla="*/ 2583404 h 2589245"/>
              <a:gd name="connsiteX34-351" fmla="*/ 395273 w 551636"/>
              <a:gd name="connsiteY34-352" fmla="*/ 2586324 h 2589245"/>
              <a:gd name="connsiteX35-353" fmla="*/ 370772 w 551636"/>
              <a:gd name="connsiteY35-354" fmla="*/ 2589245 h 2589245"/>
              <a:gd name="connsiteX36-355" fmla="*/ 342483 w 551636"/>
              <a:gd name="connsiteY36-356" fmla="*/ 2560395 h 2589245"/>
              <a:gd name="connsiteX37-357" fmla="*/ 310408 w 551636"/>
              <a:gd name="connsiteY37-358" fmla="*/ 2499777 h 2589245"/>
              <a:gd name="connsiteX38-359" fmla="*/ 282120 w 551636"/>
              <a:gd name="connsiteY38-360" fmla="*/ 2470927 h 2589245"/>
              <a:gd name="connsiteX39-361" fmla="*/ 278333 w 551636"/>
              <a:gd name="connsiteY39-362" fmla="*/ 2439157 h 2589245"/>
              <a:gd name="connsiteX40-363" fmla="*/ 250045 w 551636"/>
              <a:gd name="connsiteY40-364" fmla="*/ 2410307 h 2589245"/>
              <a:gd name="connsiteX41-365" fmla="*/ 246258 w 551636"/>
              <a:gd name="connsiteY41-366" fmla="*/ 2378538 h 2589245"/>
              <a:gd name="connsiteX42-367" fmla="*/ 242471 w 551636"/>
              <a:gd name="connsiteY42-368" fmla="*/ 2346768 h 2589245"/>
              <a:gd name="connsiteX43-369" fmla="*/ 263186 w 551636"/>
              <a:gd name="connsiteY43-370" fmla="*/ 2312077 h 2589245"/>
              <a:gd name="connsiteX44-371" fmla="*/ 259399 w 551636"/>
              <a:gd name="connsiteY44-372" fmla="*/ 2280307 h 2589245"/>
              <a:gd name="connsiteX45-373" fmla="*/ 304615 w 551636"/>
              <a:gd name="connsiteY45-374" fmla="*/ 2242697 h 2589245"/>
              <a:gd name="connsiteX46-375" fmla="*/ 300828 w 551636"/>
              <a:gd name="connsiteY46-376" fmla="*/ 2210927 h 2589245"/>
              <a:gd name="connsiteX47-377" fmla="*/ 325330 w 551636"/>
              <a:gd name="connsiteY47-378" fmla="*/ 2208007 h 2589245"/>
              <a:gd name="connsiteX48-379" fmla="*/ 317756 w 551636"/>
              <a:gd name="connsiteY48-380" fmla="*/ 2144466 h 2589245"/>
              <a:gd name="connsiteX49-381" fmla="*/ 338471 w 551636"/>
              <a:gd name="connsiteY49-382" fmla="*/ 2109777 h 2589245"/>
              <a:gd name="connsiteX50-383" fmla="*/ 330897 w 551636"/>
              <a:gd name="connsiteY50-384" fmla="*/ 2046237 h 2589245"/>
              <a:gd name="connsiteX51-385" fmla="*/ 347825 w 551636"/>
              <a:gd name="connsiteY51-386" fmla="*/ 1979777 h 2589245"/>
              <a:gd name="connsiteX52-387" fmla="*/ 336465 w 551636"/>
              <a:gd name="connsiteY52-388" fmla="*/ 1884467 h 2589245"/>
              <a:gd name="connsiteX53-389" fmla="*/ 325104 w 551636"/>
              <a:gd name="connsiteY53-390" fmla="*/ 1789157 h 2589245"/>
              <a:gd name="connsiteX54-391" fmla="*/ 287956 w 551636"/>
              <a:gd name="connsiteY54-392" fmla="*/ 1060552 h 2589245"/>
              <a:gd name="connsiteX55-393" fmla="*/ 269021 w 551636"/>
              <a:gd name="connsiteY55-394" fmla="*/ 901702 h 2589245"/>
              <a:gd name="connsiteX56-395" fmla="*/ 225587 w 551636"/>
              <a:gd name="connsiteY56-396" fmla="*/ 745773 h 2589245"/>
              <a:gd name="connsiteX57-397" fmla="*/ 206652 w 551636"/>
              <a:gd name="connsiteY57-398" fmla="*/ 586923 h 2589245"/>
              <a:gd name="connsiteX58-399" fmla="*/ 192452 w 551636"/>
              <a:gd name="connsiteY58-400" fmla="*/ 467787 h 2589245"/>
              <a:gd name="connsiteX59-401" fmla="*/ 152803 w 551636"/>
              <a:gd name="connsiteY59-402" fmla="*/ 343628 h 2589245"/>
              <a:gd name="connsiteX60-403" fmla="*/ 120728 w 551636"/>
              <a:gd name="connsiteY60-404" fmla="*/ 283008 h 2589245"/>
              <a:gd name="connsiteX61-405" fmla="*/ 88652 w 551636"/>
              <a:gd name="connsiteY61-406" fmla="*/ 222389 h 2589245"/>
              <a:gd name="connsiteX62-407" fmla="*/ 56577 w 551636"/>
              <a:gd name="connsiteY62-408" fmla="*/ 161770 h 2589245"/>
              <a:gd name="connsiteX63-409" fmla="*/ 28289 w 551636"/>
              <a:gd name="connsiteY63-410" fmla="*/ 132920 h 2589245"/>
              <a:gd name="connsiteX64-411" fmla="*/ 0 w 551636"/>
              <a:gd name="connsiteY64-412" fmla="*/ 104070 h 2589245"/>
              <a:gd name="connsiteX65-413" fmla="*/ 20715 w 551636"/>
              <a:gd name="connsiteY65-414" fmla="*/ 69381 h 2589245"/>
              <a:gd name="connsiteX66-415" fmla="*/ 16928 w 551636"/>
              <a:gd name="connsiteY66-416" fmla="*/ 37611 h 2589245"/>
              <a:gd name="connsiteX67-417" fmla="*/ 41430 w 551636"/>
              <a:gd name="connsiteY67-418" fmla="*/ 34690 h 2589245"/>
              <a:gd name="connsiteX68-419" fmla="*/ 62145 w 551636"/>
              <a:gd name="connsiteY68-420" fmla="*/ 0 h 2589245"/>
              <a:gd name="connsiteX0-421" fmla="*/ 62145 w 534482"/>
              <a:gd name="connsiteY0-422" fmla="*/ 0 h 2589245"/>
              <a:gd name="connsiteX1-423" fmla="*/ 114935 w 534482"/>
              <a:gd name="connsiteY1-424" fmla="*/ 25929 h 2589245"/>
              <a:gd name="connsiteX2-425" fmla="*/ 269516 w 534482"/>
              <a:gd name="connsiteY2-426" fmla="*/ 71945 h 2589245"/>
              <a:gd name="connsiteX3-427" fmla="*/ 322306 w 534482"/>
              <a:gd name="connsiteY3-428" fmla="*/ 97874 h 2589245"/>
              <a:gd name="connsiteX4-429" fmla="*/ 350595 w 534482"/>
              <a:gd name="connsiteY4-430" fmla="*/ 126724 h 2589245"/>
              <a:gd name="connsiteX5-431" fmla="*/ 375096 w 534482"/>
              <a:gd name="connsiteY5-432" fmla="*/ 123803 h 2589245"/>
              <a:gd name="connsiteX6-433" fmla="*/ 382670 w 534482"/>
              <a:gd name="connsiteY6-434" fmla="*/ 187344 h 2589245"/>
              <a:gd name="connsiteX7-435" fmla="*/ 386457 w 534482"/>
              <a:gd name="connsiteY7-436" fmla="*/ 219113 h 2589245"/>
              <a:gd name="connsiteX8-437" fmla="*/ 390244 w 534482"/>
              <a:gd name="connsiteY8-438" fmla="*/ 250883 h 2589245"/>
              <a:gd name="connsiteX9-439" fmla="*/ 394031 w 534482"/>
              <a:gd name="connsiteY9-440" fmla="*/ 282653 h 2589245"/>
              <a:gd name="connsiteX10-441" fmla="*/ 397818 w 534482"/>
              <a:gd name="connsiteY10-442" fmla="*/ 314423 h 2589245"/>
              <a:gd name="connsiteX11-443" fmla="*/ 405391 w 534482"/>
              <a:gd name="connsiteY11-444" fmla="*/ 377962 h 2589245"/>
              <a:gd name="connsiteX12-445" fmla="*/ 412965 w 534482"/>
              <a:gd name="connsiteY12-446" fmla="*/ 441502 h 2589245"/>
              <a:gd name="connsiteX13-447" fmla="*/ 396037 w 534482"/>
              <a:gd name="connsiteY13-448" fmla="*/ 507962 h 2589245"/>
              <a:gd name="connsiteX14-449" fmla="*/ 402664 w 534482"/>
              <a:gd name="connsiteY14-450" fmla="*/ 563560 h 2589245"/>
              <a:gd name="connsiteX15-451" fmla="*/ 414025 w 534482"/>
              <a:gd name="connsiteY15-452" fmla="*/ 658870 h 2589245"/>
              <a:gd name="connsiteX16-453" fmla="*/ 425385 w 534482"/>
              <a:gd name="connsiteY16-454" fmla="*/ 754179 h 2589245"/>
              <a:gd name="connsiteX17-455" fmla="*/ 448106 w 534482"/>
              <a:gd name="connsiteY17-456" fmla="*/ 944798 h 2589245"/>
              <a:gd name="connsiteX18-457" fmla="*/ 470827 w 534482"/>
              <a:gd name="connsiteY18-458" fmla="*/ 1135418 h 2589245"/>
              <a:gd name="connsiteX19-459" fmla="*/ 489761 w 534482"/>
              <a:gd name="connsiteY19-460" fmla="*/ 1294267 h 2589245"/>
              <a:gd name="connsiteX20-461" fmla="*/ 487981 w 534482"/>
              <a:gd name="connsiteY20-462" fmla="*/ 1487807 h 2589245"/>
              <a:gd name="connsiteX21-463" fmla="*/ 505968 w 534482"/>
              <a:gd name="connsiteY21-464" fmla="*/ 1638714 h 2589245"/>
              <a:gd name="connsiteX22-465" fmla="*/ 521116 w 534482"/>
              <a:gd name="connsiteY22-466" fmla="*/ 1765793 h 2589245"/>
              <a:gd name="connsiteX23-467" fmla="*/ 532476 w 534482"/>
              <a:gd name="connsiteY23-468" fmla="*/ 1861103 h 2589245"/>
              <a:gd name="connsiteX24-469" fmla="*/ 519335 w 534482"/>
              <a:gd name="connsiteY24-470" fmla="*/ 1959334 h 2589245"/>
              <a:gd name="connsiteX25-471" fmla="*/ 526909 w 534482"/>
              <a:gd name="connsiteY25-472" fmla="*/ 2022873 h 2589245"/>
              <a:gd name="connsiteX26-473" fmla="*/ 530696 w 534482"/>
              <a:gd name="connsiteY26-474" fmla="*/ 2054643 h 2589245"/>
              <a:gd name="connsiteX27-475" fmla="*/ 534482 w 534482"/>
              <a:gd name="connsiteY27-476" fmla="*/ 2086413 h 2589245"/>
              <a:gd name="connsiteX28-477" fmla="*/ 506420 w 534482"/>
              <a:gd name="connsiteY28-478" fmla="*/ 2476413 h 2589245"/>
              <a:gd name="connsiteX29-479" fmla="*/ 489492 w 534482"/>
              <a:gd name="connsiteY29-480" fmla="*/ 2542872 h 2589245"/>
              <a:gd name="connsiteX30-481" fmla="*/ 468777 w 534482"/>
              <a:gd name="connsiteY30-482" fmla="*/ 2577563 h 2589245"/>
              <a:gd name="connsiteX31-483" fmla="*/ 444277 w 534482"/>
              <a:gd name="connsiteY31-484" fmla="*/ 2580483 h 2589245"/>
              <a:gd name="connsiteX32-485" fmla="*/ 419775 w 534482"/>
              <a:gd name="connsiteY32-486" fmla="*/ 2583404 h 2589245"/>
              <a:gd name="connsiteX33-487" fmla="*/ 395273 w 534482"/>
              <a:gd name="connsiteY33-488" fmla="*/ 2586324 h 2589245"/>
              <a:gd name="connsiteX34-489" fmla="*/ 370772 w 534482"/>
              <a:gd name="connsiteY34-490" fmla="*/ 2589245 h 2589245"/>
              <a:gd name="connsiteX35-491" fmla="*/ 342483 w 534482"/>
              <a:gd name="connsiteY35-492" fmla="*/ 2560395 h 2589245"/>
              <a:gd name="connsiteX36-493" fmla="*/ 310408 w 534482"/>
              <a:gd name="connsiteY36-494" fmla="*/ 2499777 h 2589245"/>
              <a:gd name="connsiteX37-495" fmla="*/ 282120 w 534482"/>
              <a:gd name="connsiteY37-496" fmla="*/ 2470927 h 2589245"/>
              <a:gd name="connsiteX38-497" fmla="*/ 278333 w 534482"/>
              <a:gd name="connsiteY38-498" fmla="*/ 2439157 h 2589245"/>
              <a:gd name="connsiteX39-499" fmla="*/ 250045 w 534482"/>
              <a:gd name="connsiteY39-500" fmla="*/ 2410307 h 2589245"/>
              <a:gd name="connsiteX40-501" fmla="*/ 246258 w 534482"/>
              <a:gd name="connsiteY40-502" fmla="*/ 2378538 h 2589245"/>
              <a:gd name="connsiteX41-503" fmla="*/ 242471 w 534482"/>
              <a:gd name="connsiteY41-504" fmla="*/ 2346768 h 2589245"/>
              <a:gd name="connsiteX42-505" fmla="*/ 263186 w 534482"/>
              <a:gd name="connsiteY42-506" fmla="*/ 2312077 h 2589245"/>
              <a:gd name="connsiteX43-507" fmla="*/ 259399 w 534482"/>
              <a:gd name="connsiteY43-508" fmla="*/ 2280307 h 2589245"/>
              <a:gd name="connsiteX44-509" fmla="*/ 304615 w 534482"/>
              <a:gd name="connsiteY44-510" fmla="*/ 2242697 h 2589245"/>
              <a:gd name="connsiteX45-511" fmla="*/ 300828 w 534482"/>
              <a:gd name="connsiteY45-512" fmla="*/ 2210927 h 2589245"/>
              <a:gd name="connsiteX46-513" fmla="*/ 325330 w 534482"/>
              <a:gd name="connsiteY46-514" fmla="*/ 2208007 h 2589245"/>
              <a:gd name="connsiteX47-515" fmla="*/ 317756 w 534482"/>
              <a:gd name="connsiteY47-516" fmla="*/ 2144466 h 2589245"/>
              <a:gd name="connsiteX48-517" fmla="*/ 338471 w 534482"/>
              <a:gd name="connsiteY48-518" fmla="*/ 2109777 h 2589245"/>
              <a:gd name="connsiteX49-519" fmla="*/ 330897 w 534482"/>
              <a:gd name="connsiteY49-520" fmla="*/ 2046237 h 2589245"/>
              <a:gd name="connsiteX50-521" fmla="*/ 347825 w 534482"/>
              <a:gd name="connsiteY50-522" fmla="*/ 1979777 h 2589245"/>
              <a:gd name="connsiteX51-523" fmla="*/ 336465 w 534482"/>
              <a:gd name="connsiteY51-524" fmla="*/ 1884467 h 2589245"/>
              <a:gd name="connsiteX52-525" fmla="*/ 325104 w 534482"/>
              <a:gd name="connsiteY52-526" fmla="*/ 1789157 h 2589245"/>
              <a:gd name="connsiteX53-527" fmla="*/ 287956 w 534482"/>
              <a:gd name="connsiteY53-528" fmla="*/ 1060552 h 2589245"/>
              <a:gd name="connsiteX54-529" fmla="*/ 269021 w 534482"/>
              <a:gd name="connsiteY54-530" fmla="*/ 901702 h 2589245"/>
              <a:gd name="connsiteX55-531" fmla="*/ 225587 w 534482"/>
              <a:gd name="connsiteY55-532" fmla="*/ 745773 h 2589245"/>
              <a:gd name="connsiteX56-533" fmla="*/ 206652 w 534482"/>
              <a:gd name="connsiteY56-534" fmla="*/ 586923 h 2589245"/>
              <a:gd name="connsiteX57-535" fmla="*/ 192452 w 534482"/>
              <a:gd name="connsiteY57-536" fmla="*/ 467787 h 2589245"/>
              <a:gd name="connsiteX58-537" fmla="*/ 152803 w 534482"/>
              <a:gd name="connsiteY58-538" fmla="*/ 343628 h 2589245"/>
              <a:gd name="connsiteX59-539" fmla="*/ 120728 w 534482"/>
              <a:gd name="connsiteY59-540" fmla="*/ 283008 h 2589245"/>
              <a:gd name="connsiteX60-541" fmla="*/ 88652 w 534482"/>
              <a:gd name="connsiteY60-542" fmla="*/ 222389 h 2589245"/>
              <a:gd name="connsiteX61-543" fmla="*/ 56577 w 534482"/>
              <a:gd name="connsiteY61-544" fmla="*/ 161770 h 2589245"/>
              <a:gd name="connsiteX62-545" fmla="*/ 28289 w 534482"/>
              <a:gd name="connsiteY62-546" fmla="*/ 132920 h 2589245"/>
              <a:gd name="connsiteX63-547" fmla="*/ 0 w 534482"/>
              <a:gd name="connsiteY63-548" fmla="*/ 104070 h 2589245"/>
              <a:gd name="connsiteX64-549" fmla="*/ 20715 w 534482"/>
              <a:gd name="connsiteY64-550" fmla="*/ 69381 h 2589245"/>
              <a:gd name="connsiteX65-551" fmla="*/ 16928 w 534482"/>
              <a:gd name="connsiteY65-552" fmla="*/ 37611 h 2589245"/>
              <a:gd name="connsiteX66-553" fmla="*/ 41430 w 534482"/>
              <a:gd name="connsiteY66-554" fmla="*/ 34690 h 2589245"/>
              <a:gd name="connsiteX67-555" fmla="*/ 62145 w 534482"/>
              <a:gd name="connsiteY67-556" fmla="*/ 0 h 25892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</a:cxnLst>
            <a:rect l="l" t="t" r="r" b="b"/>
            <a:pathLst>
              <a:path w="534482" h="2589245">
                <a:moveTo>
                  <a:pt x="62145" y="0"/>
                </a:moveTo>
                <a:lnTo>
                  <a:pt x="114935" y="25929"/>
                </a:lnTo>
                <a:lnTo>
                  <a:pt x="269516" y="71945"/>
                </a:lnTo>
                <a:lnTo>
                  <a:pt x="322306" y="97874"/>
                </a:lnTo>
                <a:lnTo>
                  <a:pt x="350595" y="126724"/>
                </a:lnTo>
                <a:lnTo>
                  <a:pt x="375096" y="123803"/>
                </a:lnTo>
                <a:lnTo>
                  <a:pt x="382670" y="187344"/>
                </a:lnTo>
                <a:lnTo>
                  <a:pt x="386457" y="219113"/>
                </a:lnTo>
                <a:lnTo>
                  <a:pt x="390244" y="250883"/>
                </a:lnTo>
                <a:lnTo>
                  <a:pt x="394031" y="282653"/>
                </a:lnTo>
                <a:lnTo>
                  <a:pt x="397818" y="314423"/>
                </a:lnTo>
                <a:lnTo>
                  <a:pt x="405391" y="377962"/>
                </a:lnTo>
                <a:lnTo>
                  <a:pt x="412965" y="441502"/>
                </a:lnTo>
                <a:lnTo>
                  <a:pt x="396037" y="507962"/>
                </a:lnTo>
                <a:lnTo>
                  <a:pt x="402664" y="563560"/>
                </a:lnTo>
                <a:lnTo>
                  <a:pt x="414025" y="658870"/>
                </a:lnTo>
                <a:lnTo>
                  <a:pt x="425385" y="754179"/>
                </a:lnTo>
                <a:lnTo>
                  <a:pt x="448106" y="944798"/>
                </a:lnTo>
                <a:lnTo>
                  <a:pt x="470827" y="1135418"/>
                </a:lnTo>
                <a:lnTo>
                  <a:pt x="489761" y="1294267"/>
                </a:lnTo>
                <a:cubicBezTo>
                  <a:pt x="489168" y="1358780"/>
                  <a:pt x="488574" y="1423294"/>
                  <a:pt x="487981" y="1487807"/>
                </a:cubicBezTo>
                <a:lnTo>
                  <a:pt x="505968" y="1638714"/>
                </a:lnTo>
                <a:lnTo>
                  <a:pt x="521116" y="1765793"/>
                </a:lnTo>
                <a:lnTo>
                  <a:pt x="532476" y="1861103"/>
                </a:lnTo>
                <a:lnTo>
                  <a:pt x="519335" y="1959334"/>
                </a:lnTo>
                <a:lnTo>
                  <a:pt x="526909" y="2022873"/>
                </a:lnTo>
                <a:lnTo>
                  <a:pt x="530696" y="2054643"/>
                </a:lnTo>
                <a:lnTo>
                  <a:pt x="534482" y="2086413"/>
                </a:lnTo>
                <a:lnTo>
                  <a:pt x="506420" y="2476413"/>
                </a:lnTo>
                <a:lnTo>
                  <a:pt x="489492" y="2542872"/>
                </a:lnTo>
                <a:lnTo>
                  <a:pt x="468777" y="2577563"/>
                </a:lnTo>
                <a:lnTo>
                  <a:pt x="444277" y="2580483"/>
                </a:lnTo>
                <a:lnTo>
                  <a:pt x="419775" y="2583404"/>
                </a:lnTo>
                <a:lnTo>
                  <a:pt x="395273" y="2586324"/>
                </a:lnTo>
                <a:lnTo>
                  <a:pt x="370772" y="2589245"/>
                </a:lnTo>
                <a:lnTo>
                  <a:pt x="342483" y="2560395"/>
                </a:lnTo>
                <a:lnTo>
                  <a:pt x="310408" y="2499777"/>
                </a:lnTo>
                <a:lnTo>
                  <a:pt x="282120" y="2470927"/>
                </a:lnTo>
                <a:lnTo>
                  <a:pt x="278333" y="2439157"/>
                </a:lnTo>
                <a:lnTo>
                  <a:pt x="250045" y="2410307"/>
                </a:lnTo>
                <a:lnTo>
                  <a:pt x="246258" y="2378538"/>
                </a:lnTo>
                <a:lnTo>
                  <a:pt x="242471" y="2346768"/>
                </a:lnTo>
                <a:lnTo>
                  <a:pt x="263186" y="2312077"/>
                </a:lnTo>
                <a:lnTo>
                  <a:pt x="259399" y="2280307"/>
                </a:lnTo>
                <a:lnTo>
                  <a:pt x="304615" y="2242697"/>
                </a:lnTo>
                <a:lnTo>
                  <a:pt x="300828" y="2210927"/>
                </a:lnTo>
                <a:lnTo>
                  <a:pt x="325330" y="2208007"/>
                </a:lnTo>
                <a:lnTo>
                  <a:pt x="317756" y="2144466"/>
                </a:lnTo>
                <a:lnTo>
                  <a:pt x="338471" y="2109777"/>
                </a:lnTo>
                <a:lnTo>
                  <a:pt x="330897" y="2046237"/>
                </a:lnTo>
                <a:lnTo>
                  <a:pt x="347825" y="1979777"/>
                </a:lnTo>
                <a:lnTo>
                  <a:pt x="336465" y="1884467"/>
                </a:lnTo>
                <a:lnTo>
                  <a:pt x="325104" y="1789157"/>
                </a:lnTo>
                <a:lnTo>
                  <a:pt x="287956" y="1060552"/>
                </a:lnTo>
                <a:lnTo>
                  <a:pt x="269021" y="901702"/>
                </a:lnTo>
                <a:lnTo>
                  <a:pt x="225587" y="745773"/>
                </a:lnTo>
                <a:lnTo>
                  <a:pt x="206652" y="586923"/>
                </a:lnTo>
                <a:lnTo>
                  <a:pt x="192452" y="467787"/>
                </a:lnTo>
                <a:lnTo>
                  <a:pt x="152803" y="343628"/>
                </a:lnTo>
                <a:lnTo>
                  <a:pt x="120728" y="283008"/>
                </a:lnTo>
                <a:lnTo>
                  <a:pt x="88652" y="222389"/>
                </a:lnTo>
                <a:lnTo>
                  <a:pt x="56577" y="161770"/>
                </a:lnTo>
                <a:lnTo>
                  <a:pt x="28289" y="132920"/>
                </a:lnTo>
                <a:lnTo>
                  <a:pt x="0" y="104070"/>
                </a:lnTo>
                <a:lnTo>
                  <a:pt x="20715" y="69381"/>
                </a:lnTo>
                <a:lnTo>
                  <a:pt x="16928" y="37611"/>
                </a:lnTo>
                <a:lnTo>
                  <a:pt x="41430" y="34690"/>
                </a:lnTo>
                <a:lnTo>
                  <a:pt x="6214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1" name="Freeform 98"/>
          <p:cNvSpPr/>
          <p:nvPr/>
        </p:nvSpPr>
        <p:spPr bwMode="auto">
          <a:xfrm>
            <a:off x="568325" y="5289550"/>
            <a:ext cx="1339850" cy="328930"/>
          </a:xfrm>
          <a:custGeom>
            <a:avLst/>
            <a:gdLst>
              <a:gd name="T0" fmla="*/ 60 w 338"/>
              <a:gd name="T1" fmla="*/ 60 h 64"/>
              <a:gd name="T2" fmla="*/ 48 w 338"/>
              <a:gd name="T3" fmla="*/ 64 h 64"/>
              <a:gd name="T4" fmla="*/ 36 w 338"/>
              <a:gd name="T5" fmla="*/ 64 h 64"/>
              <a:gd name="T6" fmla="*/ 20 w 338"/>
              <a:gd name="T7" fmla="*/ 56 h 64"/>
              <a:gd name="T8" fmla="*/ 8 w 338"/>
              <a:gd name="T9" fmla="*/ 48 h 64"/>
              <a:gd name="T10" fmla="*/ 0 w 338"/>
              <a:gd name="T11" fmla="*/ 44 h 64"/>
              <a:gd name="T12" fmla="*/ 4 w 338"/>
              <a:gd name="T13" fmla="*/ 40 h 64"/>
              <a:gd name="T14" fmla="*/ 20 w 338"/>
              <a:gd name="T15" fmla="*/ 36 h 64"/>
              <a:gd name="T16" fmla="*/ 60 w 338"/>
              <a:gd name="T17" fmla="*/ 32 h 64"/>
              <a:gd name="T18" fmla="*/ 79 w 338"/>
              <a:gd name="T19" fmla="*/ 32 h 64"/>
              <a:gd name="T20" fmla="*/ 107 w 338"/>
              <a:gd name="T21" fmla="*/ 28 h 64"/>
              <a:gd name="T22" fmla="*/ 123 w 338"/>
              <a:gd name="T23" fmla="*/ 24 h 64"/>
              <a:gd name="T24" fmla="*/ 147 w 338"/>
              <a:gd name="T25" fmla="*/ 20 h 64"/>
              <a:gd name="T26" fmla="*/ 175 w 338"/>
              <a:gd name="T27" fmla="*/ 16 h 64"/>
              <a:gd name="T28" fmla="*/ 210 w 338"/>
              <a:gd name="T29" fmla="*/ 12 h 64"/>
              <a:gd name="T30" fmla="*/ 242 w 338"/>
              <a:gd name="T31" fmla="*/ 8 h 64"/>
              <a:gd name="T32" fmla="*/ 266 w 338"/>
              <a:gd name="T33" fmla="*/ 4 h 64"/>
              <a:gd name="T34" fmla="*/ 286 w 338"/>
              <a:gd name="T35" fmla="*/ 0 h 64"/>
              <a:gd name="T36" fmla="*/ 294 w 338"/>
              <a:gd name="T37" fmla="*/ 0 h 64"/>
              <a:gd name="T38" fmla="*/ 314 w 338"/>
              <a:gd name="T39" fmla="*/ 4 h 64"/>
              <a:gd name="T40" fmla="*/ 330 w 338"/>
              <a:gd name="T41" fmla="*/ 12 h 64"/>
              <a:gd name="T42" fmla="*/ 338 w 338"/>
              <a:gd name="T43" fmla="*/ 16 h 64"/>
              <a:gd name="T44" fmla="*/ 338 w 338"/>
              <a:gd name="T45" fmla="*/ 24 h 64"/>
              <a:gd name="T46" fmla="*/ 334 w 338"/>
              <a:gd name="T47" fmla="*/ 28 h 64"/>
              <a:gd name="T48" fmla="*/ 322 w 338"/>
              <a:gd name="T49" fmla="*/ 32 h 64"/>
              <a:gd name="T50" fmla="*/ 298 w 338"/>
              <a:gd name="T51" fmla="*/ 32 h 64"/>
              <a:gd name="T52" fmla="*/ 270 w 338"/>
              <a:gd name="T53" fmla="*/ 32 h 64"/>
              <a:gd name="T54" fmla="*/ 234 w 338"/>
              <a:gd name="T55" fmla="*/ 36 h 64"/>
              <a:gd name="T56" fmla="*/ 195 w 338"/>
              <a:gd name="T57" fmla="*/ 36 h 64"/>
              <a:gd name="T58" fmla="*/ 131 w 338"/>
              <a:gd name="T59" fmla="*/ 48 h 64"/>
              <a:gd name="T60" fmla="*/ 95 w 338"/>
              <a:gd name="T61" fmla="*/ 56 h 64"/>
              <a:gd name="T62" fmla="*/ 67 w 338"/>
              <a:gd name="T63" fmla="*/ 6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38" h="64">
                <a:moveTo>
                  <a:pt x="67" y="60"/>
                </a:moveTo>
                <a:lnTo>
                  <a:pt x="60" y="60"/>
                </a:lnTo>
                <a:lnTo>
                  <a:pt x="52" y="60"/>
                </a:lnTo>
                <a:lnTo>
                  <a:pt x="48" y="64"/>
                </a:lnTo>
                <a:lnTo>
                  <a:pt x="40" y="64"/>
                </a:lnTo>
                <a:lnTo>
                  <a:pt x="36" y="64"/>
                </a:lnTo>
                <a:lnTo>
                  <a:pt x="32" y="60"/>
                </a:lnTo>
                <a:lnTo>
                  <a:pt x="20" y="56"/>
                </a:lnTo>
                <a:lnTo>
                  <a:pt x="12" y="52"/>
                </a:lnTo>
                <a:lnTo>
                  <a:pt x="8" y="48"/>
                </a:lnTo>
                <a:lnTo>
                  <a:pt x="4" y="48"/>
                </a:lnTo>
                <a:lnTo>
                  <a:pt x="0" y="44"/>
                </a:lnTo>
                <a:lnTo>
                  <a:pt x="0" y="40"/>
                </a:lnTo>
                <a:lnTo>
                  <a:pt x="4" y="40"/>
                </a:lnTo>
                <a:lnTo>
                  <a:pt x="12" y="36"/>
                </a:lnTo>
                <a:lnTo>
                  <a:pt x="20" y="36"/>
                </a:lnTo>
                <a:lnTo>
                  <a:pt x="40" y="36"/>
                </a:lnTo>
                <a:lnTo>
                  <a:pt x="60" y="32"/>
                </a:lnTo>
                <a:lnTo>
                  <a:pt x="67" y="32"/>
                </a:lnTo>
                <a:lnTo>
                  <a:pt x="79" y="32"/>
                </a:lnTo>
                <a:lnTo>
                  <a:pt x="91" y="32"/>
                </a:lnTo>
                <a:lnTo>
                  <a:pt x="107" y="28"/>
                </a:lnTo>
                <a:lnTo>
                  <a:pt x="115" y="28"/>
                </a:lnTo>
                <a:lnTo>
                  <a:pt x="123" y="24"/>
                </a:lnTo>
                <a:lnTo>
                  <a:pt x="135" y="24"/>
                </a:lnTo>
                <a:lnTo>
                  <a:pt x="147" y="20"/>
                </a:lnTo>
                <a:lnTo>
                  <a:pt x="163" y="20"/>
                </a:lnTo>
                <a:lnTo>
                  <a:pt x="175" y="16"/>
                </a:lnTo>
                <a:lnTo>
                  <a:pt x="195" y="16"/>
                </a:lnTo>
                <a:lnTo>
                  <a:pt x="210" y="12"/>
                </a:lnTo>
                <a:lnTo>
                  <a:pt x="226" y="8"/>
                </a:lnTo>
                <a:lnTo>
                  <a:pt x="242" y="8"/>
                </a:lnTo>
                <a:lnTo>
                  <a:pt x="254" y="4"/>
                </a:lnTo>
                <a:lnTo>
                  <a:pt x="266" y="4"/>
                </a:lnTo>
                <a:lnTo>
                  <a:pt x="278" y="0"/>
                </a:lnTo>
                <a:lnTo>
                  <a:pt x="286" y="0"/>
                </a:lnTo>
                <a:lnTo>
                  <a:pt x="290" y="0"/>
                </a:lnTo>
                <a:lnTo>
                  <a:pt x="294" y="0"/>
                </a:lnTo>
                <a:lnTo>
                  <a:pt x="306" y="0"/>
                </a:lnTo>
                <a:lnTo>
                  <a:pt x="314" y="4"/>
                </a:lnTo>
                <a:lnTo>
                  <a:pt x="322" y="8"/>
                </a:lnTo>
                <a:lnTo>
                  <a:pt x="330" y="12"/>
                </a:lnTo>
                <a:lnTo>
                  <a:pt x="334" y="12"/>
                </a:lnTo>
                <a:lnTo>
                  <a:pt x="338" y="16"/>
                </a:lnTo>
                <a:lnTo>
                  <a:pt x="338" y="20"/>
                </a:lnTo>
                <a:lnTo>
                  <a:pt x="338" y="24"/>
                </a:lnTo>
                <a:lnTo>
                  <a:pt x="334" y="24"/>
                </a:lnTo>
                <a:lnTo>
                  <a:pt x="334" y="28"/>
                </a:lnTo>
                <a:lnTo>
                  <a:pt x="326" y="28"/>
                </a:lnTo>
                <a:lnTo>
                  <a:pt x="322" y="32"/>
                </a:lnTo>
                <a:lnTo>
                  <a:pt x="310" y="32"/>
                </a:lnTo>
                <a:lnTo>
                  <a:pt x="298" y="32"/>
                </a:lnTo>
                <a:lnTo>
                  <a:pt x="286" y="32"/>
                </a:lnTo>
                <a:lnTo>
                  <a:pt x="270" y="32"/>
                </a:lnTo>
                <a:lnTo>
                  <a:pt x="254" y="36"/>
                </a:lnTo>
                <a:lnTo>
                  <a:pt x="234" y="36"/>
                </a:lnTo>
                <a:lnTo>
                  <a:pt x="214" y="36"/>
                </a:lnTo>
                <a:lnTo>
                  <a:pt x="195" y="36"/>
                </a:lnTo>
                <a:lnTo>
                  <a:pt x="175" y="40"/>
                </a:lnTo>
                <a:lnTo>
                  <a:pt x="131" y="48"/>
                </a:lnTo>
                <a:lnTo>
                  <a:pt x="111" y="52"/>
                </a:lnTo>
                <a:lnTo>
                  <a:pt x="95" y="56"/>
                </a:lnTo>
                <a:lnTo>
                  <a:pt x="79" y="56"/>
                </a:lnTo>
                <a:lnTo>
                  <a:pt x="67" y="60"/>
                </a:lnTo>
                <a:lnTo>
                  <a:pt x="67" y="60"/>
                </a:lnTo>
              </a:path>
            </a:pathLst>
          </a:custGeom>
          <a:solidFill>
            <a:srgbClr val="FF0000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40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70" grpId="0" animBg="1"/>
      <p:bldP spid="72" grpId="0" animBg="1"/>
      <p:bldP spid="73" grpId="0" animBg="1"/>
      <p:bldP spid="74" grpId="0" animBg="1"/>
      <p:bldP spid="7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第四课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Lesson4</a:t>
            </a:r>
          </a:p>
        </p:txBody>
      </p:sp>
    </p:spTree>
    <p:extLst>
      <p:ext uri="{BB962C8B-B14F-4D97-AF65-F5344CB8AC3E}">
        <p14:creationId xmlns:p14="http://schemas.microsoft.com/office/powerpoint/2010/main" val="240920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手表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shǒu biǎo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牛奶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niú nǎi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报纸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bào zhǐ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qiān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送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sòng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一下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yí xià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房间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fáng jiān</a:t>
            </a: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2454219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丈夫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zhàng fu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左边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zuǒ bian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真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zhēn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旁边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páng bian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粉色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fěn sè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颜色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yán sè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红色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hóng sè</a:t>
            </a:r>
          </a:p>
        </p:txBody>
      </p:sp>
      <p:sp>
        <p:nvSpPr>
          <p:cNvPr id="38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9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8989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440544" y="1283820"/>
            <a:ext cx="6155910" cy="1616710"/>
            <a:chOff x="-241879" y="521722"/>
            <a:chExt cx="6155910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0" y="1062107"/>
              <a:ext cx="5353271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kuài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shǒu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biǎo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shì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nǐ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de ma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这块手表是你的吗？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440544" y="2932280"/>
            <a:ext cx="6155910" cy="1616710"/>
            <a:chOff x="-241879" y="521722"/>
            <a:chExt cx="615591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535327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 běn shū shì xīn de ma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这本书是新的吗？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2440544" y="4631540"/>
            <a:ext cx="6155908" cy="1616710"/>
            <a:chOff x="-241879" y="521722"/>
            <a:chExt cx="6155908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0" y="1062107"/>
              <a:ext cx="5353269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de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f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shì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hóng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sè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de ma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你的衣服是红色的吗？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4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1"/>
          <p:cNvSpPr/>
          <p:nvPr/>
        </p:nvSpPr>
        <p:spPr>
          <a:xfrm>
            <a:off x="13525182" y="3942264"/>
            <a:ext cx="2032466" cy="114326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9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diàn huà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电话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shū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看书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liǎng ge ér zǐ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两个儿子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87808" y="1826024"/>
            <a:ext cx="1551566" cy="942447"/>
            <a:chOff x="12462" y="1589"/>
            <a:chExt cx="2946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462" y="1724"/>
              <a:ext cx="2901" cy="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wǎn shang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晚上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43932" y="1811419"/>
            <a:ext cx="1862301" cy="942447"/>
            <a:chOff x="12195" y="1589"/>
            <a:chExt cx="3536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95" y="1724"/>
              <a:ext cx="3536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gōng zuò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工作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shēng rì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生日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58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926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1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7"/>
          <p:cNvSpPr/>
          <p:nvPr/>
        </p:nvSpPr>
        <p:spPr>
          <a:xfrm>
            <a:off x="-2035852" y="3819617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diàn huà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电话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shū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看书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liǎng ge ér zǐ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两个儿子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11374" y="1826024"/>
            <a:ext cx="1881261" cy="942447"/>
            <a:chOff x="12127" y="1589"/>
            <a:chExt cx="3572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27" y="1724"/>
              <a:ext cx="3572" cy="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wǎn shang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晚上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gōng zuò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工作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698290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6"/>
          <p:cNvSpPr/>
          <p:nvPr/>
        </p:nvSpPr>
        <p:spPr>
          <a:xfrm>
            <a:off x="-1985342" y="3898751"/>
            <a:ext cx="2187176" cy="1230286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8"/>
          <p:cNvSpPr/>
          <p:nvPr/>
        </p:nvSpPr>
        <p:spPr>
          <a:xfrm>
            <a:off x="11965555" y="3854450"/>
            <a:ext cx="2405128" cy="135288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diàn huà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电话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10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11" name="圆角矩形 1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shū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看书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liǎng ge ér zǐ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两个儿子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9685" y="1811419"/>
            <a:ext cx="1933401" cy="942447"/>
            <a:chOff x="12092" y="1589"/>
            <a:chExt cx="367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92" y="1724"/>
              <a:ext cx="367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gōng zuò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工作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697817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309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309"/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2595</Words>
  <Application>Microsoft Office PowerPoint</Application>
  <PresentationFormat>Widescreen</PresentationFormat>
  <Paragraphs>428</Paragraphs>
  <Slides>38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1</cp:revision>
  <dcterms:created xsi:type="dcterms:W3CDTF">2022-11-02T15:21:58Z</dcterms:created>
  <dcterms:modified xsi:type="dcterms:W3CDTF">2022-11-02T15:22:10Z</dcterms:modified>
</cp:coreProperties>
</file>